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9" r:id="rId2"/>
    <p:sldId id="266" r:id="rId3"/>
    <p:sldId id="257" r:id="rId4"/>
    <p:sldId id="271" r:id="rId5"/>
    <p:sldId id="269" r:id="rId6"/>
    <p:sldId id="270" r:id="rId7"/>
    <p:sldId id="276" r:id="rId8"/>
    <p:sldId id="278" r:id="rId9"/>
    <p:sldId id="268" r:id="rId10"/>
    <p:sldId id="258" r:id="rId11"/>
    <p:sldId id="264" r:id="rId12"/>
    <p:sldId id="274" r:id="rId13"/>
    <p:sldId id="273" r:id="rId14"/>
    <p:sldId id="275" r:id="rId15"/>
    <p:sldId id="279" r:id="rId16"/>
    <p:sldId id="285" r:id="rId17"/>
    <p:sldId id="280" r:id="rId18"/>
    <p:sldId id="284" r:id="rId19"/>
    <p:sldId id="281" r:id="rId20"/>
    <p:sldId id="282" r:id="rId21"/>
    <p:sldId id="283" r:id="rId22"/>
    <p:sldId id="260" r:id="rId23"/>
    <p:sldId id="261" r:id="rId24"/>
    <p:sldId id="262" r:id="rId25"/>
    <p:sldId id="263" r:id="rId26"/>
    <p:sldId id="265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C5E9E6-5F14-E241-A1A1-03A60E725644}" v="87" dt="2024-04-30T13:54:41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0"/>
    <p:restoredTop sz="94611"/>
  </p:normalViewPr>
  <p:slideViewPr>
    <p:cSldViewPr snapToGrid="0">
      <p:cViewPr varScale="1">
        <p:scale>
          <a:sx n="138" d="100"/>
          <a:sy n="13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gara Arrieta, Humberto" userId="756133c2-2b53-4578-a1df-3eac8a698cb8" providerId="ADAL" clId="{51C5E9E6-5F14-E241-A1A1-03A60E725644}"/>
    <pc:docChg chg="undo custSel addSld delSld modSld sldOrd">
      <pc:chgData name="Vergara Arrieta, Humberto" userId="756133c2-2b53-4578-a1df-3eac8a698cb8" providerId="ADAL" clId="{51C5E9E6-5F14-E241-A1A1-03A60E725644}" dt="2024-04-30T13:54:44.865" v="918" actId="20577"/>
      <pc:docMkLst>
        <pc:docMk/>
      </pc:docMkLst>
      <pc:sldChg chg="modSp mod">
        <pc:chgData name="Vergara Arrieta, Humberto" userId="756133c2-2b53-4578-a1df-3eac8a698cb8" providerId="ADAL" clId="{51C5E9E6-5F14-E241-A1A1-03A60E725644}" dt="2024-04-23T13:15:16.655" v="223" actId="1076"/>
        <pc:sldMkLst>
          <pc:docMk/>
          <pc:sldMk cId="3787796325" sldId="257"/>
        </pc:sldMkLst>
        <pc:spChg chg="mod">
          <ac:chgData name="Vergara Arrieta, Humberto" userId="756133c2-2b53-4578-a1df-3eac8a698cb8" providerId="ADAL" clId="{51C5E9E6-5F14-E241-A1A1-03A60E725644}" dt="2024-04-23T13:15:16.655" v="223" actId="1076"/>
          <ac:spMkLst>
            <pc:docMk/>
            <pc:sldMk cId="3787796325" sldId="257"/>
            <ac:spMk id="8" creationId="{A83E48B4-2F47-2D14-0947-FC841DE19483}"/>
          </ac:spMkLst>
        </pc:spChg>
        <pc:picChg chg="mod">
          <ac:chgData name="Vergara Arrieta, Humberto" userId="756133c2-2b53-4578-a1df-3eac8a698cb8" providerId="ADAL" clId="{51C5E9E6-5F14-E241-A1A1-03A60E725644}" dt="2024-04-23T13:14:49.465" v="217" actId="208"/>
          <ac:picMkLst>
            <pc:docMk/>
            <pc:sldMk cId="3787796325" sldId="257"/>
            <ac:picMk id="4" creationId="{A3E1C253-E1DB-C4CA-6283-26BBEB201DDA}"/>
          </ac:picMkLst>
        </pc:picChg>
      </pc:sldChg>
      <pc:sldChg chg="addSp delSp modSp">
        <pc:chgData name="Vergara Arrieta, Humberto" userId="756133c2-2b53-4578-a1df-3eac8a698cb8" providerId="ADAL" clId="{51C5E9E6-5F14-E241-A1A1-03A60E725644}" dt="2024-04-23T13:25:55.338" v="348"/>
        <pc:sldMkLst>
          <pc:docMk/>
          <pc:sldMk cId="359938237" sldId="258"/>
        </pc:sldMkLst>
        <pc:spChg chg="del">
          <ac:chgData name="Vergara Arrieta, Humberto" userId="756133c2-2b53-4578-a1df-3eac8a698cb8" providerId="ADAL" clId="{51C5E9E6-5F14-E241-A1A1-03A60E725644}" dt="2024-04-23T13:25:55.338" v="348"/>
          <ac:spMkLst>
            <pc:docMk/>
            <pc:sldMk cId="359938237" sldId="258"/>
            <ac:spMk id="3" creationId="{67B843F2-D92C-BBC1-EA80-336604E3C434}"/>
          </ac:spMkLst>
        </pc:spChg>
        <pc:spChg chg="add mod">
          <ac:chgData name="Vergara Arrieta, Humberto" userId="756133c2-2b53-4578-a1df-3eac8a698cb8" providerId="ADAL" clId="{51C5E9E6-5F14-E241-A1A1-03A60E725644}" dt="2024-04-23T13:25:53.841" v="347"/>
          <ac:spMkLst>
            <pc:docMk/>
            <pc:sldMk cId="359938237" sldId="258"/>
            <ac:spMk id="4" creationId="{C1149EFC-E40D-818C-0EB5-B46A0385FEE7}"/>
          </ac:spMkLst>
        </pc:spChg>
        <pc:spChg chg="add mod">
          <ac:chgData name="Vergara Arrieta, Humberto" userId="756133c2-2b53-4578-a1df-3eac8a698cb8" providerId="ADAL" clId="{51C5E9E6-5F14-E241-A1A1-03A60E725644}" dt="2024-04-23T13:25:55.338" v="348"/>
          <ac:spMkLst>
            <pc:docMk/>
            <pc:sldMk cId="359938237" sldId="258"/>
            <ac:spMk id="5" creationId="{32529C2F-C10F-429E-E8C1-EAA64B48887C}"/>
          </ac:spMkLst>
        </pc:spChg>
      </pc:sldChg>
      <pc:sldChg chg="modSp mod">
        <pc:chgData name="Vergara Arrieta, Humberto" userId="756133c2-2b53-4578-a1df-3eac8a698cb8" providerId="ADAL" clId="{51C5E9E6-5F14-E241-A1A1-03A60E725644}" dt="2024-04-30T10:50:42.371" v="472" actId="113"/>
        <pc:sldMkLst>
          <pc:docMk/>
          <pc:sldMk cId="799500259" sldId="259"/>
        </pc:sldMkLst>
        <pc:spChg chg="mod">
          <ac:chgData name="Vergara Arrieta, Humberto" userId="756133c2-2b53-4578-a1df-3eac8a698cb8" providerId="ADAL" clId="{51C5E9E6-5F14-E241-A1A1-03A60E725644}" dt="2024-04-30T10:49:51.409" v="436" actId="113"/>
          <ac:spMkLst>
            <pc:docMk/>
            <pc:sldMk cId="799500259" sldId="259"/>
            <ac:spMk id="4" creationId="{2DF1B1EC-D604-5901-E673-EEFA871A5292}"/>
          </ac:spMkLst>
        </pc:spChg>
        <pc:spChg chg="mod">
          <ac:chgData name="Vergara Arrieta, Humberto" userId="756133c2-2b53-4578-a1df-3eac8a698cb8" providerId="ADAL" clId="{51C5E9E6-5F14-E241-A1A1-03A60E725644}" dt="2024-04-30T10:50:42.371" v="472" actId="113"/>
          <ac:spMkLst>
            <pc:docMk/>
            <pc:sldMk cId="799500259" sldId="259"/>
            <ac:spMk id="5" creationId="{670C254C-8378-3C80-AD01-54BB98F77540}"/>
          </ac:spMkLst>
        </pc:spChg>
      </pc:sldChg>
      <pc:sldChg chg="addSp modSp mod modClrScheme modShow chgLayout">
        <pc:chgData name="Vergara Arrieta, Humberto" userId="756133c2-2b53-4578-a1df-3eac8a698cb8" providerId="ADAL" clId="{51C5E9E6-5F14-E241-A1A1-03A60E725644}" dt="2024-04-23T13:36:54.346" v="396" actId="1076"/>
        <pc:sldMkLst>
          <pc:docMk/>
          <pc:sldMk cId="3661732569" sldId="260"/>
        </pc:sldMkLst>
        <pc:spChg chg="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3661732569" sldId="260"/>
            <ac:spMk id="2" creationId="{2BFCFC74-6C0A-E716-8FC9-D254D5D505C1}"/>
          </ac:spMkLst>
        </pc:spChg>
        <pc:spChg chg="add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3661732569" sldId="260"/>
            <ac:spMk id="3" creationId="{E1FCC6D4-B995-A7E8-D090-4E82DDBEE6E0}"/>
          </ac:spMkLst>
        </pc:spChg>
        <pc:picChg chg="mod ord">
          <ac:chgData name="Vergara Arrieta, Humberto" userId="756133c2-2b53-4578-a1df-3eac8a698cb8" providerId="ADAL" clId="{51C5E9E6-5F14-E241-A1A1-03A60E725644}" dt="2024-04-23T13:36:54.346" v="396" actId="1076"/>
          <ac:picMkLst>
            <pc:docMk/>
            <pc:sldMk cId="3661732569" sldId="260"/>
            <ac:picMk id="4" creationId="{A15AC97B-8FB6-8A62-0207-CE2D7E76DDA1}"/>
          </ac:picMkLst>
        </pc:picChg>
        <pc:picChg chg="mod">
          <ac:chgData name="Vergara Arrieta, Humberto" userId="756133c2-2b53-4578-a1df-3eac8a698cb8" providerId="ADAL" clId="{51C5E9E6-5F14-E241-A1A1-03A60E725644}" dt="2024-04-23T13:36:52.562" v="395" actId="1076"/>
          <ac:picMkLst>
            <pc:docMk/>
            <pc:sldMk cId="3661732569" sldId="260"/>
            <ac:picMk id="7" creationId="{44D0C579-3D11-6402-927C-EE0B06595AF0}"/>
          </ac:picMkLst>
        </pc:picChg>
        <pc:picChg chg="mod">
          <ac:chgData name="Vergara Arrieta, Humberto" userId="756133c2-2b53-4578-a1df-3eac8a698cb8" providerId="ADAL" clId="{51C5E9E6-5F14-E241-A1A1-03A60E725644}" dt="2024-04-23T13:21:59.172" v="282" actId="1076"/>
          <ac:picMkLst>
            <pc:docMk/>
            <pc:sldMk cId="3661732569" sldId="260"/>
            <ac:picMk id="8" creationId="{E66851A1-85DB-6FD8-AC96-2E9DA6B3AD29}"/>
          </ac:picMkLst>
        </pc:picChg>
      </pc:sldChg>
      <pc:sldChg chg="addSp delSp modSp mod modClrScheme modShow chgLayout">
        <pc:chgData name="Vergara Arrieta, Humberto" userId="756133c2-2b53-4578-a1df-3eac8a698cb8" providerId="ADAL" clId="{51C5E9E6-5F14-E241-A1A1-03A60E725644}" dt="2024-04-23T13:33:51.280" v="387" actId="1076"/>
        <pc:sldMkLst>
          <pc:docMk/>
          <pc:sldMk cId="4274296948" sldId="261"/>
        </pc:sldMkLst>
        <pc:spChg chg="del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4274296948" sldId="261"/>
            <ac:spMk id="2" creationId="{DAF78240-11C1-52B6-E3AE-727E8E0E2615}"/>
          </ac:spMkLst>
        </pc:spChg>
        <pc:spChg chg="add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4274296948" sldId="261"/>
            <ac:spMk id="3" creationId="{2E8856AB-8D77-7606-9F6D-8A7DC1FE2AAA}"/>
          </ac:spMkLst>
        </pc:spChg>
        <pc:spChg chg="mod">
          <ac:chgData name="Vergara Arrieta, Humberto" userId="756133c2-2b53-4578-a1df-3eac8a698cb8" providerId="ADAL" clId="{51C5E9E6-5F14-E241-A1A1-03A60E725644}" dt="2024-04-23T13:33:42.703" v="386" actId="1036"/>
          <ac:spMkLst>
            <pc:docMk/>
            <pc:sldMk cId="4274296948" sldId="261"/>
            <ac:spMk id="5" creationId="{4236E47C-4A2C-5057-2C52-3FEFD6898F6D}"/>
          </ac:spMkLst>
        </pc:spChg>
        <pc:spChg chg="mod">
          <ac:chgData name="Vergara Arrieta, Humberto" userId="756133c2-2b53-4578-a1df-3eac8a698cb8" providerId="ADAL" clId="{51C5E9E6-5F14-E241-A1A1-03A60E725644}" dt="2024-04-23T13:33:51.280" v="387" actId="1076"/>
          <ac:spMkLst>
            <pc:docMk/>
            <pc:sldMk cId="4274296948" sldId="261"/>
            <ac:spMk id="6" creationId="{2027025F-765C-7F66-BF37-F2FCEAF515F2}"/>
          </ac:spMkLst>
        </pc:spChg>
        <pc:spChg chg="add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4274296948" sldId="261"/>
            <ac:spMk id="7" creationId="{D961CFA8-B79A-2B75-B877-DC705EAB4E2A}"/>
          </ac:spMkLst>
        </pc:spChg>
        <pc:picChg chg="mod ord">
          <ac:chgData name="Vergara Arrieta, Humberto" userId="756133c2-2b53-4578-a1df-3eac8a698cb8" providerId="ADAL" clId="{51C5E9E6-5F14-E241-A1A1-03A60E725644}" dt="2024-04-23T13:33:36.520" v="376" actId="1076"/>
          <ac:picMkLst>
            <pc:docMk/>
            <pc:sldMk cId="4274296948" sldId="261"/>
            <ac:picMk id="4" creationId="{CB3F8C1A-9E63-7E32-F890-45D3297BE120}"/>
          </ac:picMkLst>
        </pc:picChg>
      </pc:sldChg>
      <pc:sldChg chg="addSp delSp modSp mod modClrScheme modShow chgLayout">
        <pc:chgData name="Vergara Arrieta, Humberto" userId="756133c2-2b53-4578-a1df-3eac8a698cb8" providerId="ADAL" clId="{51C5E9E6-5F14-E241-A1A1-03A60E725644}" dt="2024-04-23T13:35:01.253" v="388" actId="1076"/>
        <pc:sldMkLst>
          <pc:docMk/>
          <pc:sldMk cId="1345110100" sldId="262"/>
        </pc:sldMkLst>
        <pc:spChg chg="del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1345110100" sldId="262"/>
            <ac:spMk id="2" creationId="{326E23C6-CB00-ECD7-1158-800DA386E0D5}"/>
          </ac:spMkLst>
        </pc:spChg>
        <pc:spChg chg="add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1345110100" sldId="262"/>
            <ac:spMk id="3" creationId="{A55B62B6-4B08-2EA3-518E-D50DC10E0A2D}"/>
          </ac:spMkLst>
        </pc:spChg>
        <pc:spChg chg="add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1345110100" sldId="262"/>
            <ac:spMk id="7" creationId="{3486C52C-CE00-F131-9FC9-8AD737596AF4}"/>
          </ac:spMkLst>
        </pc:spChg>
        <pc:picChg chg="mod ord">
          <ac:chgData name="Vergara Arrieta, Humberto" userId="756133c2-2b53-4578-a1df-3eac8a698cb8" providerId="ADAL" clId="{51C5E9E6-5F14-E241-A1A1-03A60E725644}" dt="2024-04-23T13:35:01.253" v="388" actId="1076"/>
          <ac:picMkLst>
            <pc:docMk/>
            <pc:sldMk cId="1345110100" sldId="262"/>
            <ac:picMk id="4" creationId="{AEA35131-7218-9FAA-34B8-1E4D164FFA80}"/>
          </ac:picMkLst>
        </pc:picChg>
      </pc:sldChg>
      <pc:sldChg chg="addSp delSp modSp mod modClrScheme modShow chgLayout">
        <pc:chgData name="Vergara Arrieta, Humberto" userId="756133c2-2b53-4578-a1df-3eac8a698cb8" providerId="ADAL" clId="{51C5E9E6-5F14-E241-A1A1-03A60E725644}" dt="2024-04-23T13:35:05.773" v="389" actId="1076"/>
        <pc:sldMkLst>
          <pc:docMk/>
          <pc:sldMk cId="3616758454" sldId="263"/>
        </pc:sldMkLst>
        <pc:spChg chg="del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3616758454" sldId="263"/>
            <ac:spMk id="2" creationId="{BF3A9E64-F863-338B-42E0-4D72BA3ED532}"/>
          </ac:spMkLst>
        </pc:spChg>
        <pc:spChg chg="add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3616758454" sldId="263"/>
            <ac:spMk id="3" creationId="{9832039D-4A43-2DF0-5249-FA423A0D42F9}"/>
          </ac:spMkLst>
        </pc:spChg>
        <pc:spChg chg="add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3616758454" sldId="263"/>
            <ac:spMk id="5" creationId="{046388D6-5B67-E272-C486-C6EAC6CF0A8F}"/>
          </ac:spMkLst>
        </pc:spChg>
        <pc:picChg chg="mod ord">
          <ac:chgData name="Vergara Arrieta, Humberto" userId="756133c2-2b53-4578-a1df-3eac8a698cb8" providerId="ADAL" clId="{51C5E9E6-5F14-E241-A1A1-03A60E725644}" dt="2024-04-23T13:35:05.773" v="389" actId="1076"/>
          <ac:picMkLst>
            <pc:docMk/>
            <pc:sldMk cId="3616758454" sldId="263"/>
            <ac:picMk id="4" creationId="{F24C82E1-9F9C-74EB-BA68-69F1A9BA8542}"/>
          </ac:picMkLst>
        </pc:picChg>
      </pc:sldChg>
      <pc:sldChg chg="addSp delSp modSp mod ord modClrScheme chgLayout">
        <pc:chgData name="Vergara Arrieta, Humberto" userId="756133c2-2b53-4578-a1df-3eac8a698cb8" providerId="ADAL" clId="{51C5E9E6-5F14-E241-A1A1-03A60E725644}" dt="2024-04-23T13:26:37.575" v="359" actId="478"/>
        <pc:sldMkLst>
          <pc:docMk/>
          <pc:sldMk cId="2103384228" sldId="264"/>
        </pc:sldMkLst>
        <pc:spChg chg="del">
          <ac:chgData name="Vergara Arrieta, Humberto" userId="756133c2-2b53-4578-a1df-3eac8a698cb8" providerId="ADAL" clId="{51C5E9E6-5F14-E241-A1A1-03A60E725644}" dt="2024-04-23T13:24:20.324" v="301" actId="478"/>
          <ac:spMkLst>
            <pc:docMk/>
            <pc:sldMk cId="2103384228" sldId="264"/>
            <ac:spMk id="2" creationId="{DF1464C6-6AC5-7A26-3B64-F818399F76E2}"/>
          </ac:spMkLst>
        </pc:spChg>
        <pc:spChg chg="mod">
          <ac:chgData name="Vergara Arrieta, Humberto" userId="756133c2-2b53-4578-a1df-3eac8a698cb8" providerId="ADAL" clId="{51C5E9E6-5F14-E241-A1A1-03A60E725644}" dt="2024-04-23T13:24:38.753" v="307" actId="14100"/>
          <ac:spMkLst>
            <pc:docMk/>
            <pc:sldMk cId="2103384228" sldId="264"/>
            <ac:spMk id="5" creationId="{B901FA01-DC69-0389-355A-D67D61FDB70A}"/>
          </ac:spMkLst>
        </pc:spChg>
        <pc:spChg chg="mod">
          <ac:chgData name="Vergara Arrieta, Humberto" userId="756133c2-2b53-4578-a1df-3eac8a698cb8" providerId="ADAL" clId="{51C5E9E6-5F14-E241-A1A1-03A60E725644}" dt="2024-04-23T13:24:51.955" v="311" actId="255"/>
          <ac:spMkLst>
            <pc:docMk/>
            <pc:sldMk cId="2103384228" sldId="264"/>
            <ac:spMk id="6" creationId="{3347F539-6337-0AF2-52BA-A480D7AC38EE}"/>
          </ac:spMkLst>
        </pc:spChg>
        <pc:spChg chg="add mod ord">
          <ac:chgData name="Vergara Arrieta, Humberto" userId="756133c2-2b53-4578-a1df-3eac8a698cb8" providerId="ADAL" clId="{51C5E9E6-5F14-E241-A1A1-03A60E725644}" dt="2024-04-23T13:26:05.525" v="350" actId="700"/>
          <ac:spMkLst>
            <pc:docMk/>
            <pc:sldMk cId="2103384228" sldId="264"/>
            <ac:spMk id="7" creationId="{1C8A174D-6A54-64CF-09BC-AF353D6CE42A}"/>
          </ac:spMkLst>
        </pc:spChg>
        <pc:spChg chg="add del mod ord">
          <ac:chgData name="Vergara Arrieta, Humberto" userId="756133c2-2b53-4578-a1df-3eac8a698cb8" providerId="ADAL" clId="{51C5E9E6-5F14-E241-A1A1-03A60E725644}" dt="2024-04-23T13:26:10.914" v="351" actId="478"/>
          <ac:spMkLst>
            <pc:docMk/>
            <pc:sldMk cId="2103384228" sldId="264"/>
            <ac:spMk id="8" creationId="{DB461F9E-FBF2-7A03-CA48-F149857E6E2B}"/>
          </ac:spMkLst>
        </pc:spChg>
        <pc:picChg chg="add del mod">
          <ac:chgData name="Vergara Arrieta, Humberto" userId="756133c2-2b53-4578-a1df-3eac8a698cb8" providerId="ADAL" clId="{51C5E9E6-5F14-E241-A1A1-03A60E725644}" dt="2024-04-23T13:24:15.798" v="300" actId="478"/>
          <ac:picMkLst>
            <pc:docMk/>
            <pc:sldMk cId="2103384228" sldId="264"/>
            <ac:picMk id="3" creationId="{4CBC8CF1-376C-ABB6-7369-47B457D5E9F7}"/>
          </ac:picMkLst>
        </pc:picChg>
        <pc:picChg chg="mod ord">
          <ac:chgData name="Vergara Arrieta, Humberto" userId="756133c2-2b53-4578-a1df-3eac8a698cb8" providerId="ADAL" clId="{51C5E9E6-5F14-E241-A1A1-03A60E725644}" dt="2024-04-23T13:26:13.896" v="352" actId="1076"/>
          <ac:picMkLst>
            <pc:docMk/>
            <pc:sldMk cId="2103384228" sldId="264"/>
            <ac:picMk id="4" creationId="{AC932437-DDA7-7A5A-C1FD-854B55B2BDDC}"/>
          </ac:picMkLst>
        </pc:picChg>
        <pc:picChg chg="add del mod">
          <ac:chgData name="Vergara Arrieta, Humberto" userId="756133c2-2b53-4578-a1df-3eac8a698cb8" providerId="ADAL" clId="{51C5E9E6-5F14-E241-A1A1-03A60E725644}" dt="2024-04-23T13:26:37.575" v="359" actId="478"/>
          <ac:picMkLst>
            <pc:docMk/>
            <pc:sldMk cId="2103384228" sldId="264"/>
            <ac:picMk id="9" creationId="{EA713918-65E6-523C-19CD-C24BD94D4A6D}"/>
          </ac:picMkLst>
        </pc:picChg>
      </pc:sldChg>
      <pc:sldChg chg="addSp delSp modSp mod modClrScheme modShow chgLayout">
        <pc:chgData name="Vergara Arrieta, Humberto" userId="756133c2-2b53-4578-a1df-3eac8a698cb8" providerId="ADAL" clId="{51C5E9E6-5F14-E241-A1A1-03A60E725644}" dt="2024-04-23T13:36:23.574" v="394" actId="1076"/>
        <pc:sldMkLst>
          <pc:docMk/>
          <pc:sldMk cId="87018480" sldId="265"/>
        </pc:sldMkLst>
        <pc:spChg chg="del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87018480" sldId="265"/>
            <ac:spMk id="2" creationId="{FAFFE081-A0F5-05A0-1303-8CC62F996A7E}"/>
          </ac:spMkLst>
        </pc:spChg>
        <pc:spChg chg="add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87018480" sldId="265"/>
            <ac:spMk id="3" creationId="{F421E9D7-AEE8-5CDC-66DD-25B90A2A6BDA}"/>
          </ac:spMkLst>
        </pc:spChg>
        <pc:spChg chg="add mod ord">
          <ac:chgData name="Vergara Arrieta, Humberto" userId="756133c2-2b53-4578-a1df-3eac8a698cb8" providerId="ADAL" clId="{51C5E9E6-5F14-E241-A1A1-03A60E725644}" dt="2024-04-23T13:33:05.750" v="375" actId="700"/>
          <ac:spMkLst>
            <pc:docMk/>
            <pc:sldMk cId="87018480" sldId="265"/>
            <ac:spMk id="6" creationId="{326ED132-E6BA-E2CD-9419-6192BE158212}"/>
          </ac:spMkLst>
        </pc:spChg>
        <pc:picChg chg="mod ord">
          <ac:chgData name="Vergara Arrieta, Humberto" userId="756133c2-2b53-4578-a1df-3eac8a698cb8" providerId="ADAL" clId="{51C5E9E6-5F14-E241-A1A1-03A60E725644}" dt="2024-04-23T13:35:11.245" v="390" actId="1076"/>
          <ac:picMkLst>
            <pc:docMk/>
            <pc:sldMk cId="87018480" sldId="265"/>
            <ac:picMk id="4" creationId="{710D3F8F-EC99-10D1-8D85-57B284DFD98E}"/>
          </ac:picMkLst>
        </pc:picChg>
        <pc:picChg chg="add mod">
          <ac:chgData name="Vergara Arrieta, Humberto" userId="756133c2-2b53-4578-a1df-3eac8a698cb8" providerId="ADAL" clId="{51C5E9E6-5F14-E241-A1A1-03A60E725644}" dt="2024-04-23T13:36:23.574" v="394" actId="1076"/>
          <ac:picMkLst>
            <pc:docMk/>
            <pc:sldMk cId="87018480" sldId="265"/>
            <ac:picMk id="7" creationId="{F94A0985-B922-598B-ADD9-2AEFBC668280}"/>
          </ac:picMkLst>
        </pc:picChg>
      </pc:sldChg>
      <pc:sldChg chg="addSp modSp mod">
        <pc:chgData name="Vergara Arrieta, Humberto" userId="756133c2-2b53-4578-a1df-3eac8a698cb8" providerId="ADAL" clId="{51C5E9E6-5F14-E241-A1A1-03A60E725644}" dt="2024-04-30T10:47:37.228" v="432" actId="208"/>
        <pc:sldMkLst>
          <pc:docMk/>
          <pc:sldMk cId="594324789" sldId="266"/>
        </pc:sldMkLst>
        <pc:spChg chg="add mod">
          <ac:chgData name="Vergara Arrieta, Humberto" userId="756133c2-2b53-4578-a1df-3eac8a698cb8" providerId="ADAL" clId="{51C5E9E6-5F14-E241-A1A1-03A60E725644}" dt="2024-04-30T10:47:37.228" v="432" actId="208"/>
          <ac:spMkLst>
            <pc:docMk/>
            <pc:sldMk cId="594324789" sldId="266"/>
            <ac:spMk id="4" creationId="{9D1A1150-0A01-C12C-9AC2-BEFC4D6C740A}"/>
          </ac:spMkLst>
        </pc:spChg>
      </pc:sldChg>
      <pc:sldChg chg="addSp delSp modSp new del mod ord">
        <pc:chgData name="Vergara Arrieta, Humberto" userId="756133c2-2b53-4578-a1df-3eac8a698cb8" providerId="ADAL" clId="{51C5E9E6-5F14-E241-A1A1-03A60E725644}" dt="2024-04-30T11:59:17.852" v="601" actId="2696"/>
        <pc:sldMkLst>
          <pc:docMk/>
          <pc:sldMk cId="3052514322" sldId="267"/>
        </pc:sldMkLst>
        <pc:spChg chg="mod">
          <ac:chgData name="Vergara Arrieta, Humberto" userId="756133c2-2b53-4578-a1df-3eac8a698cb8" providerId="ADAL" clId="{51C5E9E6-5F14-E241-A1A1-03A60E725644}" dt="2024-04-30T11:52:25.618" v="514" actId="20577"/>
          <ac:spMkLst>
            <pc:docMk/>
            <pc:sldMk cId="3052514322" sldId="267"/>
            <ac:spMk id="2" creationId="{4ECAD828-D09C-9278-F9ED-DD8F6F1D840C}"/>
          </ac:spMkLst>
        </pc:spChg>
        <pc:spChg chg="mod">
          <ac:chgData name="Vergara Arrieta, Humberto" userId="756133c2-2b53-4578-a1df-3eac8a698cb8" providerId="ADAL" clId="{51C5E9E6-5F14-E241-A1A1-03A60E725644}" dt="2024-04-23T12:07:56.566" v="100" actId="313"/>
          <ac:spMkLst>
            <pc:docMk/>
            <pc:sldMk cId="3052514322" sldId="267"/>
            <ac:spMk id="3" creationId="{4D11C212-81E4-E6E5-F948-DC3376EF492E}"/>
          </ac:spMkLst>
        </pc:spChg>
        <pc:picChg chg="add del mod">
          <ac:chgData name="Vergara Arrieta, Humberto" userId="756133c2-2b53-4578-a1df-3eac8a698cb8" providerId="ADAL" clId="{51C5E9E6-5F14-E241-A1A1-03A60E725644}" dt="2024-04-23T12:05:50.117" v="9" actId="478"/>
          <ac:picMkLst>
            <pc:docMk/>
            <pc:sldMk cId="3052514322" sldId="267"/>
            <ac:picMk id="4" creationId="{292EC87D-296C-8544-EDED-D9E76E185296}"/>
          </ac:picMkLst>
        </pc:picChg>
        <pc:picChg chg="add mod">
          <ac:chgData name="Vergara Arrieta, Humberto" userId="756133c2-2b53-4578-a1df-3eac8a698cb8" providerId="ADAL" clId="{51C5E9E6-5F14-E241-A1A1-03A60E725644}" dt="2024-04-23T13:17:00.792" v="240" actId="1076"/>
          <ac:picMkLst>
            <pc:docMk/>
            <pc:sldMk cId="3052514322" sldId="267"/>
            <ac:picMk id="5" creationId="{90B128FA-4DE5-9E99-356E-2A9B93C9AA70}"/>
          </ac:picMkLst>
        </pc:picChg>
        <pc:picChg chg="add del mod">
          <ac:chgData name="Vergara Arrieta, Humberto" userId="756133c2-2b53-4578-a1df-3eac8a698cb8" providerId="ADAL" clId="{51C5E9E6-5F14-E241-A1A1-03A60E725644}" dt="2024-04-23T13:16:51.417" v="236" actId="478"/>
          <ac:picMkLst>
            <pc:docMk/>
            <pc:sldMk cId="3052514322" sldId="267"/>
            <ac:picMk id="6" creationId="{0B07672E-E31A-43DB-CF9B-48E3CB0C6A75}"/>
          </ac:picMkLst>
        </pc:picChg>
      </pc:sldChg>
      <pc:sldChg chg="addSp delSp modSp add mod ord">
        <pc:chgData name="Vergara Arrieta, Humberto" userId="756133c2-2b53-4578-a1df-3eac8a698cb8" providerId="ADAL" clId="{51C5E9E6-5F14-E241-A1A1-03A60E725644}" dt="2024-04-30T12:14:53.909" v="793" actId="208"/>
        <pc:sldMkLst>
          <pc:docMk/>
          <pc:sldMk cId="2082264398" sldId="268"/>
        </pc:sldMkLst>
        <pc:spChg chg="mod">
          <ac:chgData name="Vergara Arrieta, Humberto" userId="756133c2-2b53-4578-a1df-3eac8a698cb8" providerId="ADAL" clId="{51C5E9E6-5F14-E241-A1A1-03A60E725644}" dt="2024-04-30T12:11:33.868" v="740"/>
          <ac:spMkLst>
            <pc:docMk/>
            <pc:sldMk cId="2082264398" sldId="268"/>
            <ac:spMk id="2" creationId="{4ECAD828-D09C-9278-F9ED-DD8F6F1D840C}"/>
          </ac:spMkLst>
        </pc:spChg>
        <pc:spChg chg="del">
          <ac:chgData name="Vergara Arrieta, Humberto" userId="756133c2-2b53-4578-a1df-3eac8a698cb8" providerId="ADAL" clId="{51C5E9E6-5F14-E241-A1A1-03A60E725644}" dt="2024-04-23T13:15:53.237" v="226" actId="478"/>
          <ac:spMkLst>
            <pc:docMk/>
            <pc:sldMk cId="2082264398" sldId="268"/>
            <ac:spMk id="3" creationId="{4D11C212-81E4-E6E5-F948-DC3376EF492E}"/>
          </ac:spMkLst>
        </pc:spChg>
        <pc:spChg chg="add mod">
          <ac:chgData name="Vergara Arrieta, Humberto" userId="756133c2-2b53-4578-a1df-3eac8a698cb8" providerId="ADAL" clId="{51C5E9E6-5F14-E241-A1A1-03A60E725644}" dt="2024-04-30T12:13:49.017" v="787" actId="20577"/>
          <ac:spMkLst>
            <pc:docMk/>
            <pc:sldMk cId="2082264398" sldId="268"/>
            <ac:spMk id="6" creationId="{18D68775-052F-1A6F-7470-233E016556DC}"/>
          </ac:spMkLst>
        </pc:spChg>
        <pc:spChg chg="add del mod">
          <ac:chgData name="Vergara Arrieta, Humberto" userId="756133c2-2b53-4578-a1df-3eac8a698cb8" providerId="ADAL" clId="{51C5E9E6-5F14-E241-A1A1-03A60E725644}" dt="2024-04-23T13:15:57.663" v="228" actId="478"/>
          <ac:spMkLst>
            <pc:docMk/>
            <pc:sldMk cId="2082264398" sldId="268"/>
            <ac:spMk id="7" creationId="{BA2A4526-6B70-C020-D4B8-BA695FA04647}"/>
          </ac:spMkLst>
        </pc:spChg>
        <pc:picChg chg="add mod">
          <ac:chgData name="Vergara Arrieta, Humberto" userId="756133c2-2b53-4578-a1df-3eac8a698cb8" providerId="ADAL" clId="{51C5E9E6-5F14-E241-A1A1-03A60E725644}" dt="2024-04-30T12:14:09.121" v="791" actId="208"/>
          <ac:picMkLst>
            <pc:docMk/>
            <pc:sldMk cId="2082264398" sldId="268"/>
            <ac:picMk id="3" creationId="{3D1820D5-E22C-87BB-505D-636F11F6FEAE}"/>
          </ac:picMkLst>
        </pc:picChg>
        <pc:picChg chg="add del mod">
          <ac:chgData name="Vergara Arrieta, Humberto" userId="756133c2-2b53-4578-a1df-3eac8a698cb8" providerId="ADAL" clId="{51C5E9E6-5F14-E241-A1A1-03A60E725644}" dt="2024-04-30T12:12:46.342" v="754" actId="478"/>
          <ac:picMkLst>
            <pc:docMk/>
            <pc:sldMk cId="2082264398" sldId="268"/>
            <ac:picMk id="4" creationId="{55082F72-C225-E559-B778-9EF6C12166CA}"/>
          </ac:picMkLst>
        </pc:picChg>
        <pc:picChg chg="add mod">
          <ac:chgData name="Vergara Arrieta, Humberto" userId="756133c2-2b53-4578-a1df-3eac8a698cb8" providerId="ADAL" clId="{51C5E9E6-5F14-E241-A1A1-03A60E725644}" dt="2024-04-30T12:14:05.724" v="789" actId="208"/>
          <ac:picMkLst>
            <pc:docMk/>
            <pc:sldMk cId="2082264398" sldId="268"/>
            <ac:picMk id="5" creationId="{6B4A7180-640B-BAEE-40BF-D4D928F5E90B}"/>
          </ac:picMkLst>
        </pc:picChg>
        <pc:picChg chg="del">
          <ac:chgData name="Vergara Arrieta, Humberto" userId="756133c2-2b53-4578-a1df-3eac8a698cb8" providerId="ADAL" clId="{51C5E9E6-5F14-E241-A1A1-03A60E725644}" dt="2024-04-23T13:15:50.107" v="225" actId="478"/>
          <ac:picMkLst>
            <pc:docMk/>
            <pc:sldMk cId="2082264398" sldId="268"/>
            <ac:picMk id="5" creationId="{90B128FA-4DE5-9E99-356E-2A9B93C9AA70}"/>
          </ac:picMkLst>
        </pc:picChg>
        <pc:picChg chg="del mod">
          <ac:chgData name="Vergara Arrieta, Humberto" userId="756133c2-2b53-4578-a1df-3eac8a698cb8" providerId="ADAL" clId="{51C5E9E6-5F14-E241-A1A1-03A60E725644}" dt="2024-04-29T17:40:24.484" v="397" actId="478"/>
          <ac:picMkLst>
            <pc:docMk/>
            <pc:sldMk cId="2082264398" sldId="268"/>
            <ac:picMk id="6" creationId="{0B07672E-E31A-43DB-CF9B-48E3CB0C6A75}"/>
          </ac:picMkLst>
        </pc:picChg>
        <pc:picChg chg="add del">
          <ac:chgData name="Vergara Arrieta, Humberto" userId="756133c2-2b53-4578-a1df-3eac8a698cb8" providerId="ADAL" clId="{51C5E9E6-5F14-E241-A1A1-03A60E725644}" dt="2024-04-29T17:47:32.845" v="406" actId="478"/>
          <ac:picMkLst>
            <pc:docMk/>
            <pc:sldMk cId="2082264398" sldId="268"/>
            <ac:picMk id="7" creationId="{A5EB2D73-C31C-68FE-34F3-96C132DCBB84}"/>
          </ac:picMkLst>
        </pc:picChg>
        <pc:picChg chg="add mod">
          <ac:chgData name="Vergara Arrieta, Humberto" userId="756133c2-2b53-4578-a1df-3eac8a698cb8" providerId="ADAL" clId="{51C5E9E6-5F14-E241-A1A1-03A60E725644}" dt="2024-04-30T12:14:53.909" v="793" actId="208"/>
          <ac:picMkLst>
            <pc:docMk/>
            <pc:sldMk cId="2082264398" sldId="268"/>
            <ac:picMk id="8" creationId="{5A37E95B-3FF1-FD91-4DA8-565C16038D33}"/>
          </ac:picMkLst>
        </pc:picChg>
        <pc:picChg chg="add del mod">
          <ac:chgData name="Vergara Arrieta, Humberto" userId="756133c2-2b53-4578-a1df-3eac8a698cb8" providerId="ADAL" clId="{51C5E9E6-5F14-E241-A1A1-03A60E725644}" dt="2024-04-30T12:12:41.934" v="751" actId="478"/>
          <ac:picMkLst>
            <pc:docMk/>
            <pc:sldMk cId="2082264398" sldId="268"/>
            <ac:picMk id="9" creationId="{4276F9AF-5C1B-B038-7E42-CC80E00B6E14}"/>
          </ac:picMkLst>
        </pc:picChg>
        <pc:picChg chg="add del">
          <ac:chgData name="Vergara Arrieta, Humberto" userId="756133c2-2b53-4578-a1df-3eac8a698cb8" providerId="ADAL" clId="{51C5E9E6-5F14-E241-A1A1-03A60E725644}" dt="2024-04-30T12:12:43.020" v="752" actId="478"/>
          <ac:picMkLst>
            <pc:docMk/>
            <pc:sldMk cId="2082264398" sldId="268"/>
            <ac:picMk id="10" creationId="{77407307-F10F-3A40-EA46-ED66943DEBA4}"/>
          </ac:picMkLst>
        </pc:picChg>
      </pc:sldChg>
      <pc:sldChg chg="addSp delSp modSp add mod">
        <pc:chgData name="Vergara Arrieta, Humberto" userId="756133c2-2b53-4578-a1df-3eac8a698cb8" providerId="ADAL" clId="{51C5E9E6-5F14-E241-A1A1-03A60E725644}" dt="2024-04-30T12:02:30.306" v="649" actId="20577"/>
        <pc:sldMkLst>
          <pc:docMk/>
          <pc:sldMk cId="3581531738" sldId="269"/>
        </pc:sldMkLst>
        <pc:spChg chg="mod">
          <ac:chgData name="Vergara Arrieta, Humberto" userId="756133c2-2b53-4578-a1df-3eac8a698cb8" providerId="ADAL" clId="{51C5E9E6-5F14-E241-A1A1-03A60E725644}" dt="2024-04-30T11:47:47.267" v="488" actId="20577"/>
          <ac:spMkLst>
            <pc:docMk/>
            <pc:sldMk cId="3581531738" sldId="269"/>
            <ac:spMk id="2" creationId="{4ECAD828-D09C-9278-F9ED-DD8F6F1D840C}"/>
          </ac:spMkLst>
        </pc:spChg>
        <pc:spChg chg="mod">
          <ac:chgData name="Vergara Arrieta, Humberto" userId="756133c2-2b53-4578-a1df-3eac8a698cb8" providerId="ADAL" clId="{51C5E9E6-5F14-E241-A1A1-03A60E725644}" dt="2024-04-30T12:02:30.306" v="649" actId="20577"/>
          <ac:spMkLst>
            <pc:docMk/>
            <pc:sldMk cId="3581531738" sldId="269"/>
            <ac:spMk id="3" creationId="{4D11C212-81E4-E6E5-F948-DC3376EF492E}"/>
          </ac:spMkLst>
        </pc:spChg>
        <pc:picChg chg="add mod">
          <ac:chgData name="Vergara Arrieta, Humberto" userId="756133c2-2b53-4578-a1df-3eac8a698cb8" providerId="ADAL" clId="{51C5E9E6-5F14-E241-A1A1-03A60E725644}" dt="2024-04-23T13:17:49.699" v="248" actId="1076"/>
          <ac:picMkLst>
            <pc:docMk/>
            <pc:sldMk cId="3581531738" sldId="269"/>
            <ac:picMk id="4" creationId="{1D3BDD0A-592F-9FF8-F56F-40FB2A0F3FE8}"/>
          </ac:picMkLst>
        </pc:picChg>
        <pc:picChg chg="del">
          <ac:chgData name="Vergara Arrieta, Humberto" userId="756133c2-2b53-4578-a1df-3eac8a698cb8" providerId="ADAL" clId="{51C5E9E6-5F14-E241-A1A1-03A60E725644}" dt="2024-04-23T13:17:07.844" v="242" actId="478"/>
          <ac:picMkLst>
            <pc:docMk/>
            <pc:sldMk cId="3581531738" sldId="269"/>
            <ac:picMk id="5" creationId="{90B128FA-4DE5-9E99-356E-2A9B93C9AA70}"/>
          </ac:picMkLst>
        </pc:picChg>
        <pc:picChg chg="add del mod">
          <ac:chgData name="Vergara Arrieta, Humberto" userId="756133c2-2b53-4578-a1df-3eac8a698cb8" providerId="ADAL" clId="{51C5E9E6-5F14-E241-A1A1-03A60E725644}" dt="2024-04-23T13:18:27.742" v="253" actId="478"/>
          <ac:picMkLst>
            <pc:docMk/>
            <pc:sldMk cId="3581531738" sldId="269"/>
            <ac:picMk id="6" creationId="{932C7B47-34DF-CD34-3FEF-8AD74F2B151B}"/>
          </ac:picMkLst>
        </pc:picChg>
      </pc:sldChg>
      <pc:sldChg chg="addSp delSp modSp add mod">
        <pc:chgData name="Vergara Arrieta, Humberto" userId="756133c2-2b53-4578-a1df-3eac8a698cb8" providerId="ADAL" clId="{51C5E9E6-5F14-E241-A1A1-03A60E725644}" dt="2024-04-30T12:02:41.164" v="652"/>
        <pc:sldMkLst>
          <pc:docMk/>
          <pc:sldMk cId="162721757" sldId="270"/>
        </pc:sldMkLst>
        <pc:spChg chg="mod">
          <ac:chgData name="Vergara Arrieta, Humberto" userId="756133c2-2b53-4578-a1df-3eac8a698cb8" providerId="ADAL" clId="{51C5E9E6-5F14-E241-A1A1-03A60E725644}" dt="2024-04-30T11:47:54.444" v="489"/>
          <ac:spMkLst>
            <pc:docMk/>
            <pc:sldMk cId="162721757" sldId="270"/>
            <ac:spMk id="2" creationId="{4ECAD828-D09C-9278-F9ED-DD8F6F1D840C}"/>
          </ac:spMkLst>
        </pc:spChg>
        <pc:spChg chg="del">
          <ac:chgData name="Vergara Arrieta, Humberto" userId="756133c2-2b53-4578-a1df-3eac8a698cb8" providerId="ADAL" clId="{51C5E9E6-5F14-E241-A1A1-03A60E725644}" dt="2024-04-30T12:02:39.442" v="650" actId="478"/>
          <ac:spMkLst>
            <pc:docMk/>
            <pc:sldMk cId="162721757" sldId="270"/>
            <ac:spMk id="3" creationId="{4D11C212-81E4-E6E5-F948-DC3376EF492E}"/>
          </ac:spMkLst>
        </pc:spChg>
        <pc:spChg chg="add del mod">
          <ac:chgData name="Vergara Arrieta, Humberto" userId="756133c2-2b53-4578-a1df-3eac8a698cb8" providerId="ADAL" clId="{51C5E9E6-5F14-E241-A1A1-03A60E725644}" dt="2024-04-30T12:02:40.835" v="651" actId="478"/>
          <ac:spMkLst>
            <pc:docMk/>
            <pc:sldMk cId="162721757" sldId="270"/>
            <ac:spMk id="5" creationId="{86A22E42-F4C2-C8B1-5B59-32373764C82F}"/>
          </ac:spMkLst>
        </pc:spChg>
        <pc:spChg chg="add mod">
          <ac:chgData name="Vergara Arrieta, Humberto" userId="756133c2-2b53-4578-a1df-3eac8a698cb8" providerId="ADAL" clId="{51C5E9E6-5F14-E241-A1A1-03A60E725644}" dt="2024-04-30T12:02:41.164" v="652"/>
          <ac:spMkLst>
            <pc:docMk/>
            <pc:sldMk cId="162721757" sldId="270"/>
            <ac:spMk id="7" creationId="{0B5E918B-B0EA-11A9-347E-24FE0E73C6BB}"/>
          </ac:spMkLst>
        </pc:spChg>
        <pc:picChg chg="del">
          <ac:chgData name="Vergara Arrieta, Humberto" userId="756133c2-2b53-4578-a1df-3eac8a698cb8" providerId="ADAL" clId="{51C5E9E6-5F14-E241-A1A1-03A60E725644}" dt="2024-04-23T13:18:33.412" v="255" actId="478"/>
          <ac:picMkLst>
            <pc:docMk/>
            <pc:sldMk cId="162721757" sldId="270"/>
            <ac:picMk id="4" creationId="{1D3BDD0A-592F-9FF8-F56F-40FB2A0F3FE8}"/>
          </ac:picMkLst>
        </pc:picChg>
        <pc:picChg chg="add del mod">
          <ac:chgData name="Vergara Arrieta, Humberto" userId="756133c2-2b53-4578-a1df-3eac8a698cb8" providerId="ADAL" clId="{51C5E9E6-5F14-E241-A1A1-03A60E725644}" dt="2024-04-23T13:19:56.079" v="258" actId="478"/>
          <ac:picMkLst>
            <pc:docMk/>
            <pc:sldMk cId="162721757" sldId="270"/>
            <ac:picMk id="5" creationId="{CF77E72E-DC96-EDDC-1020-C4059F6C081D}"/>
          </ac:picMkLst>
        </pc:picChg>
        <pc:picChg chg="mod">
          <ac:chgData name="Vergara Arrieta, Humberto" userId="756133c2-2b53-4578-a1df-3eac8a698cb8" providerId="ADAL" clId="{51C5E9E6-5F14-E241-A1A1-03A60E725644}" dt="2024-04-23T13:18:32.065" v="254" actId="167"/>
          <ac:picMkLst>
            <pc:docMk/>
            <pc:sldMk cId="162721757" sldId="270"/>
            <ac:picMk id="6" creationId="{932C7B47-34DF-CD34-3FEF-8AD74F2B151B}"/>
          </ac:picMkLst>
        </pc:picChg>
      </pc:sldChg>
      <pc:sldChg chg="addSp delSp modSp add mod ord">
        <pc:chgData name="Vergara Arrieta, Humberto" userId="756133c2-2b53-4578-a1df-3eac8a698cb8" providerId="ADAL" clId="{51C5E9E6-5F14-E241-A1A1-03A60E725644}" dt="2024-04-30T11:53:27.884" v="600" actId="20577"/>
        <pc:sldMkLst>
          <pc:docMk/>
          <pc:sldMk cId="1818371592" sldId="271"/>
        </pc:sldMkLst>
        <pc:spChg chg="mod">
          <ac:chgData name="Vergara Arrieta, Humberto" userId="756133c2-2b53-4578-a1df-3eac8a698cb8" providerId="ADAL" clId="{51C5E9E6-5F14-E241-A1A1-03A60E725644}" dt="2024-04-30T11:52:06.660" v="497" actId="20577"/>
          <ac:spMkLst>
            <pc:docMk/>
            <pc:sldMk cId="1818371592" sldId="271"/>
            <ac:spMk id="2" creationId="{4ECAD828-D09C-9278-F9ED-DD8F6F1D840C}"/>
          </ac:spMkLst>
        </pc:spChg>
        <pc:spChg chg="mod">
          <ac:chgData name="Vergara Arrieta, Humberto" userId="756133c2-2b53-4578-a1df-3eac8a698cb8" providerId="ADAL" clId="{51C5E9E6-5F14-E241-A1A1-03A60E725644}" dt="2024-04-30T11:53:27.884" v="600" actId="20577"/>
          <ac:spMkLst>
            <pc:docMk/>
            <pc:sldMk cId="1818371592" sldId="271"/>
            <ac:spMk id="3" creationId="{4D11C212-81E4-E6E5-F948-DC3376EF492E}"/>
          </ac:spMkLst>
        </pc:spChg>
        <pc:spChg chg="add mod">
          <ac:chgData name="Vergara Arrieta, Humberto" userId="756133c2-2b53-4578-a1df-3eac8a698cb8" providerId="ADAL" clId="{51C5E9E6-5F14-E241-A1A1-03A60E725644}" dt="2024-04-23T13:20:47.430" v="269" actId="1076"/>
          <ac:spMkLst>
            <pc:docMk/>
            <pc:sldMk cId="1818371592" sldId="271"/>
            <ac:spMk id="7" creationId="{91E78B71-39E9-B367-DE46-51EB95A44293}"/>
          </ac:spMkLst>
        </pc:spChg>
        <pc:spChg chg="add mod">
          <ac:chgData name="Vergara Arrieta, Humberto" userId="756133c2-2b53-4578-a1df-3eac8a698cb8" providerId="ADAL" clId="{51C5E9E6-5F14-E241-A1A1-03A60E725644}" dt="2024-04-23T13:21:20.975" v="278" actId="1076"/>
          <ac:spMkLst>
            <pc:docMk/>
            <pc:sldMk cId="1818371592" sldId="271"/>
            <ac:spMk id="11" creationId="{550DD1E3-B0A5-99B7-1C46-EB5AA6B7B55A}"/>
          </ac:spMkLst>
        </pc:spChg>
        <pc:picChg chg="mod">
          <ac:chgData name="Vergara Arrieta, Humberto" userId="756133c2-2b53-4578-a1df-3eac8a698cb8" providerId="ADAL" clId="{51C5E9E6-5F14-E241-A1A1-03A60E725644}" dt="2024-04-23T13:20:06.996" v="262" actId="1076"/>
          <ac:picMkLst>
            <pc:docMk/>
            <pc:sldMk cId="1818371592" sldId="271"/>
            <ac:picMk id="5" creationId="{CF77E72E-DC96-EDDC-1020-C4059F6C081D}"/>
          </ac:picMkLst>
        </pc:picChg>
        <pc:picChg chg="del">
          <ac:chgData name="Vergara Arrieta, Humberto" userId="756133c2-2b53-4578-a1df-3eac8a698cb8" providerId="ADAL" clId="{51C5E9E6-5F14-E241-A1A1-03A60E725644}" dt="2024-04-23T13:19:58.622" v="259" actId="478"/>
          <ac:picMkLst>
            <pc:docMk/>
            <pc:sldMk cId="1818371592" sldId="271"/>
            <ac:picMk id="6" creationId="{932C7B47-34DF-CD34-3FEF-8AD74F2B151B}"/>
          </ac:picMkLst>
        </pc:picChg>
        <pc:cxnChg chg="add mod">
          <ac:chgData name="Vergara Arrieta, Humberto" userId="756133c2-2b53-4578-a1df-3eac8a698cb8" providerId="ADAL" clId="{51C5E9E6-5F14-E241-A1A1-03A60E725644}" dt="2024-04-23T13:20:54.853" v="271" actId="13822"/>
          <ac:cxnSpMkLst>
            <pc:docMk/>
            <pc:sldMk cId="1818371592" sldId="271"/>
            <ac:cxnSpMk id="9" creationId="{6C5F8821-10A1-5643-4194-58FC5A4EBB2B}"/>
          </ac:cxnSpMkLst>
        </pc:cxnChg>
        <pc:cxnChg chg="add mod">
          <ac:chgData name="Vergara Arrieta, Humberto" userId="756133c2-2b53-4578-a1df-3eac8a698cb8" providerId="ADAL" clId="{51C5E9E6-5F14-E241-A1A1-03A60E725644}" dt="2024-04-23T13:21:28.381" v="281" actId="14100"/>
          <ac:cxnSpMkLst>
            <pc:docMk/>
            <pc:sldMk cId="1818371592" sldId="271"/>
            <ac:cxnSpMk id="12" creationId="{2690ACCD-11C1-8EE1-C5CF-85E79BE2A6F2}"/>
          </ac:cxnSpMkLst>
        </pc:cxnChg>
      </pc:sldChg>
      <pc:sldChg chg="delSp modSp add del mod">
        <pc:chgData name="Vergara Arrieta, Humberto" userId="756133c2-2b53-4578-a1df-3eac8a698cb8" providerId="ADAL" clId="{51C5E9E6-5F14-E241-A1A1-03A60E725644}" dt="2024-04-23T13:26:22.376" v="354" actId="2696"/>
        <pc:sldMkLst>
          <pc:docMk/>
          <pc:sldMk cId="1551990707" sldId="272"/>
        </pc:sldMkLst>
        <pc:spChg chg="del">
          <ac:chgData name="Vergara Arrieta, Humberto" userId="756133c2-2b53-4578-a1df-3eac8a698cb8" providerId="ADAL" clId="{51C5E9E6-5F14-E241-A1A1-03A60E725644}" dt="2024-04-23T13:25:10.881" v="312" actId="478"/>
          <ac:spMkLst>
            <pc:docMk/>
            <pc:sldMk cId="1551990707" sldId="272"/>
            <ac:spMk id="2" creationId="{DF1464C6-6AC5-7A26-3B64-F818399F76E2}"/>
          </ac:spMkLst>
        </pc:spChg>
        <pc:spChg chg="del">
          <ac:chgData name="Vergara Arrieta, Humberto" userId="756133c2-2b53-4578-a1df-3eac8a698cb8" providerId="ADAL" clId="{51C5E9E6-5F14-E241-A1A1-03A60E725644}" dt="2024-04-23T13:24:12.130" v="297" actId="478"/>
          <ac:spMkLst>
            <pc:docMk/>
            <pc:sldMk cId="1551990707" sldId="272"/>
            <ac:spMk id="5" creationId="{B901FA01-DC69-0389-355A-D67D61FDB70A}"/>
          </ac:spMkLst>
        </pc:spChg>
        <pc:spChg chg="del">
          <ac:chgData name="Vergara Arrieta, Humberto" userId="756133c2-2b53-4578-a1df-3eac8a698cb8" providerId="ADAL" clId="{51C5E9E6-5F14-E241-A1A1-03A60E725644}" dt="2024-04-23T13:24:14.161" v="299" actId="478"/>
          <ac:spMkLst>
            <pc:docMk/>
            <pc:sldMk cId="1551990707" sldId="272"/>
            <ac:spMk id="6" creationId="{3347F539-6337-0AF2-52BA-A480D7AC38EE}"/>
          </ac:spMkLst>
        </pc:spChg>
        <pc:picChg chg="mod">
          <ac:chgData name="Vergara Arrieta, Humberto" userId="756133c2-2b53-4578-a1df-3eac8a698cb8" providerId="ADAL" clId="{51C5E9E6-5F14-E241-A1A1-03A60E725644}" dt="2024-04-23T13:25:24.993" v="317" actId="1076"/>
          <ac:picMkLst>
            <pc:docMk/>
            <pc:sldMk cId="1551990707" sldId="272"/>
            <ac:picMk id="3" creationId="{4CBC8CF1-376C-ABB6-7369-47B457D5E9F7}"/>
          </ac:picMkLst>
        </pc:picChg>
        <pc:picChg chg="del">
          <ac:chgData name="Vergara Arrieta, Humberto" userId="756133c2-2b53-4578-a1df-3eac8a698cb8" providerId="ADAL" clId="{51C5E9E6-5F14-E241-A1A1-03A60E725644}" dt="2024-04-23T13:24:12.626" v="298" actId="478"/>
          <ac:picMkLst>
            <pc:docMk/>
            <pc:sldMk cId="1551990707" sldId="272"/>
            <ac:picMk id="4" creationId="{AC932437-DDA7-7A5A-C1FD-854B55B2BDDC}"/>
          </ac:picMkLst>
        </pc:picChg>
      </pc:sldChg>
      <pc:sldChg chg="new del">
        <pc:chgData name="Vergara Arrieta, Humberto" userId="756133c2-2b53-4578-a1df-3eac8a698cb8" providerId="ADAL" clId="{51C5E9E6-5F14-E241-A1A1-03A60E725644}" dt="2024-04-23T13:23:32.070" v="286" actId="2696"/>
        <pc:sldMkLst>
          <pc:docMk/>
          <pc:sldMk cId="2749443089" sldId="272"/>
        </pc:sldMkLst>
      </pc:sldChg>
      <pc:sldChg chg="addSp delSp modSp new mod modClrScheme chgLayout">
        <pc:chgData name="Vergara Arrieta, Humberto" userId="756133c2-2b53-4578-a1df-3eac8a698cb8" providerId="ADAL" clId="{51C5E9E6-5F14-E241-A1A1-03A60E725644}" dt="2024-04-23T13:28:22.045" v="367" actId="478"/>
        <pc:sldMkLst>
          <pc:docMk/>
          <pc:sldMk cId="3044466700" sldId="273"/>
        </pc:sldMkLst>
        <pc:spChg chg="del">
          <ac:chgData name="Vergara Arrieta, Humberto" userId="756133c2-2b53-4578-a1df-3eac8a698cb8" providerId="ADAL" clId="{51C5E9E6-5F14-E241-A1A1-03A60E725644}" dt="2024-04-23T13:25:33.018" v="320" actId="478"/>
          <ac:spMkLst>
            <pc:docMk/>
            <pc:sldMk cId="3044466700" sldId="273"/>
            <ac:spMk id="2" creationId="{4B42BB67-1380-9541-2A55-A2235236DD02}"/>
          </ac:spMkLst>
        </pc:spChg>
        <pc:spChg chg="del">
          <ac:chgData name="Vergara Arrieta, Humberto" userId="756133c2-2b53-4578-a1df-3eac8a698cb8" providerId="ADAL" clId="{51C5E9E6-5F14-E241-A1A1-03A60E725644}" dt="2024-04-23T13:25:31.495" v="319" actId="478"/>
          <ac:spMkLst>
            <pc:docMk/>
            <pc:sldMk cId="3044466700" sldId="273"/>
            <ac:spMk id="3" creationId="{EA2FB139-45EF-3877-1B10-DA2B5E357E89}"/>
          </ac:spMkLst>
        </pc:spChg>
        <pc:spChg chg="add mod">
          <ac:chgData name="Vergara Arrieta, Humberto" userId="756133c2-2b53-4578-a1df-3eac8a698cb8" providerId="ADAL" clId="{51C5E9E6-5F14-E241-A1A1-03A60E725644}" dt="2024-04-23T13:25:46.659" v="345" actId="20577"/>
          <ac:spMkLst>
            <pc:docMk/>
            <pc:sldMk cId="3044466700" sldId="273"/>
            <ac:spMk id="4" creationId="{41E43903-D9F2-7028-2282-42D950E00A4E}"/>
          </ac:spMkLst>
        </pc:spChg>
        <pc:spChg chg="add del mod">
          <ac:chgData name="Vergara Arrieta, Humberto" userId="756133c2-2b53-4578-a1df-3eac8a698cb8" providerId="ADAL" clId="{51C5E9E6-5F14-E241-A1A1-03A60E725644}" dt="2024-04-23T13:27:31.600" v="361" actId="478"/>
          <ac:spMkLst>
            <pc:docMk/>
            <pc:sldMk cId="3044466700" sldId="273"/>
            <ac:spMk id="5" creationId="{55F7A7DD-7FD5-C2E1-D6F1-620D94100C10}"/>
          </ac:spMkLst>
        </pc:spChg>
        <pc:picChg chg="add mod">
          <ac:chgData name="Vergara Arrieta, Humberto" userId="756133c2-2b53-4578-a1df-3eac8a698cb8" providerId="ADAL" clId="{51C5E9E6-5F14-E241-A1A1-03A60E725644}" dt="2024-04-23T13:27:37.668" v="364" actId="1076"/>
          <ac:picMkLst>
            <pc:docMk/>
            <pc:sldMk cId="3044466700" sldId="273"/>
            <ac:picMk id="6" creationId="{7B793A7F-987A-600B-4D7E-BA89B52F4683}"/>
          </ac:picMkLst>
        </pc:picChg>
        <pc:picChg chg="add del mod">
          <ac:chgData name="Vergara Arrieta, Humberto" userId="756133c2-2b53-4578-a1df-3eac8a698cb8" providerId="ADAL" clId="{51C5E9E6-5F14-E241-A1A1-03A60E725644}" dt="2024-04-23T13:28:22.045" v="367" actId="478"/>
          <ac:picMkLst>
            <pc:docMk/>
            <pc:sldMk cId="3044466700" sldId="273"/>
            <ac:picMk id="7" creationId="{FB1A88B0-D321-E627-F46F-2A7A8D3A3A20}"/>
          </ac:picMkLst>
        </pc:picChg>
      </pc:sldChg>
      <pc:sldChg chg="delSp add mod">
        <pc:chgData name="Vergara Arrieta, Humberto" userId="756133c2-2b53-4578-a1df-3eac8a698cb8" providerId="ADAL" clId="{51C5E9E6-5F14-E241-A1A1-03A60E725644}" dt="2024-04-23T13:26:32.157" v="358" actId="478"/>
        <pc:sldMkLst>
          <pc:docMk/>
          <pc:sldMk cId="1939857107" sldId="274"/>
        </pc:sldMkLst>
        <pc:spChg chg="del">
          <ac:chgData name="Vergara Arrieta, Humberto" userId="756133c2-2b53-4578-a1df-3eac8a698cb8" providerId="ADAL" clId="{51C5E9E6-5F14-E241-A1A1-03A60E725644}" dt="2024-04-23T13:26:30.557" v="357" actId="478"/>
          <ac:spMkLst>
            <pc:docMk/>
            <pc:sldMk cId="1939857107" sldId="274"/>
            <ac:spMk id="5" creationId="{B901FA01-DC69-0389-355A-D67D61FDB70A}"/>
          </ac:spMkLst>
        </pc:spChg>
        <pc:spChg chg="del">
          <ac:chgData name="Vergara Arrieta, Humberto" userId="756133c2-2b53-4578-a1df-3eac8a698cb8" providerId="ADAL" clId="{51C5E9E6-5F14-E241-A1A1-03A60E725644}" dt="2024-04-23T13:26:32.157" v="358" actId="478"/>
          <ac:spMkLst>
            <pc:docMk/>
            <pc:sldMk cId="1939857107" sldId="274"/>
            <ac:spMk id="6" creationId="{3347F539-6337-0AF2-52BA-A480D7AC38EE}"/>
          </ac:spMkLst>
        </pc:spChg>
        <pc:picChg chg="del">
          <ac:chgData name="Vergara Arrieta, Humberto" userId="756133c2-2b53-4578-a1df-3eac8a698cb8" providerId="ADAL" clId="{51C5E9E6-5F14-E241-A1A1-03A60E725644}" dt="2024-04-23T13:26:29.133" v="356" actId="478"/>
          <ac:picMkLst>
            <pc:docMk/>
            <pc:sldMk cId="1939857107" sldId="274"/>
            <ac:picMk id="4" creationId="{AC932437-DDA7-7A5A-C1FD-854B55B2BDDC}"/>
          </ac:picMkLst>
        </pc:picChg>
      </pc:sldChg>
      <pc:sldChg chg="modSp add mod">
        <pc:chgData name="Vergara Arrieta, Humberto" userId="756133c2-2b53-4578-a1df-3eac8a698cb8" providerId="ADAL" clId="{51C5E9E6-5F14-E241-A1A1-03A60E725644}" dt="2024-04-23T13:28:38.236" v="371" actId="1076"/>
        <pc:sldMkLst>
          <pc:docMk/>
          <pc:sldMk cId="892926135" sldId="275"/>
        </pc:sldMkLst>
        <pc:picChg chg="mod">
          <ac:chgData name="Vergara Arrieta, Humberto" userId="756133c2-2b53-4578-a1df-3eac8a698cb8" providerId="ADAL" clId="{51C5E9E6-5F14-E241-A1A1-03A60E725644}" dt="2024-04-23T13:28:38.236" v="371" actId="1076"/>
          <ac:picMkLst>
            <pc:docMk/>
            <pc:sldMk cId="892926135" sldId="275"/>
            <ac:picMk id="7" creationId="{FB1A88B0-D321-E627-F46F-2A7A8D3A3A20}"/>
          </ac:picMkLst>
        </pc:picChg>
      </pc:sldChg>
      <pc:sldChg chg="addSp delSp modSp add mod ord">
        <pc:chgData name="Vergara Arrieta, Humberto" userId="756133c2-2b53-4578-a1df-3eac8a698cb8" providerId="ADAL" clId="{51C5E9E6-5F14-E241-A1A1-03A60E725644}" dt="2024-04-30T12:11:53.895" v="743" actId="1076"/>
        <pc:sldMkLst>
          <pc:docMk/>
          <pc:sldMk cId="484085845" sldId="276"/>
        </pc:sldMkLst>
        <pc:spChg chg="mod">
          <ac:chgData name="Vergara Arrieta, Humberto" userId="756133c2-2b53-4578-a1df-3eac8a698cb8" providerId="ADAL" clId="{51C5E9E6-5F14-E241-A1A1-03A60E725644}" dt="2024-04-30T12:11:24.600" v="739" actId="20577"/>
          <ac:spMkLst>
            <pc:docMk/>
            <pc:sldMk cId="484085845" sldId="276"/>
            <ac:spMk id="2" creationId="{4ECAD828-D09C-9278-F9ED-DD8F6F1D840C}"/>
          </ac:spMkLst>
        </pc:spChg>
        <pc:spChg chg="add mod">
          <ac:chgData name="Vergara Arrieta, Humberto" userId="756133c2-2b53-4578-a1df-3eac8a698cb8" providerId="ADAL" clId="{51C5E9E6-5F14-E241-A1A1-03A60E725644}" dt="2024-04-30T12:10:51.589" v="722" actId="20577"/>
          <ac:spMkLst>
            <pc:docMk/>
            <pc:sldMk cId="484085845" sldId="276"/>
            <ac:spMk id="7" creationId="{972517DA-2865-1CE8-290D-CA58A1D38FD5}"/>
          </ac:spMkLst>
        </pc:spChg>
        <pc:picChg chg="del">
          <ac:chgData name="Vergara Arrieta, Humberto" userId="756133c2-2b53-4578-a1df-3eac8a698cb8" providerId="ADAL" clId="{51C5E9E6-5F14-E241-A1A1-03A60E725644}" dt="2024-04-30T12:08:05.757" v="660" actId="478"/>
          <ac:picMkLst>
            <pc:docMk/>
            <pc:sldMk cId="484085845" sldId="276"/>
            <ac:picMk id="3" creationId="{3D1820D5-E22C-87BB-505D-636F11F6FEAE}"/>
          </ac:picMkLst>
        </pc:picChg>
        <pc:picChg chg="mod">
          <ac:chgData name="Vergara Arrieta, Humberto" userId="756133c2-2b53-4578-a1df-3eac8a698cb8" providerId="ADAL" clId="{51C5E9E6-5F14-E241-A1A1-03A60E725644}" dt="2024-04-30T12:08:48.955" v="677" actId="1037"/>
          <ac:picMkLst>
            <pc:docMk/>
            <pc:sldMk cId="484085845" sldId="276"/>
            <ac:picMk id="4" creationId="{55082F72-C225-E559-B778-9EF6C12166CA}"/>
          </ac:picMkLst>
        </pc:picChg>
        <pc:picChg chg="del">
          <ac:chgData name="Vergara Arrieta, Humberto" userId="756133c2-2b53-4578-a1df-3eac8a698cb8" providerId="ADAL" clId="{51C5E9E6-5F14-E241-A1A1-03A60E725644}" dt="2024-04-30T12:08:25.957" v="663" actId="478"/>
          <ac:picMkLst>
            <pc:docMk/>
            <pc:sldMk cId="484085845" sldId="276"/>
            <ac:picMk id="5" creationId="{6B4A7180-640B-BAEE-40BF-D4D928F5E90B}"/>
          </ac:picMkLst>
        </pc:picChg>
        <pc:picChg chg="add mod">
          <ac:chgData name="Vergara Arrieta, Humberto" userId="756133c2-2b53-4578-a1df-3eac8a698cb8" providerId="ADAL" clId="{51C5E9E6-5F14-E241-A1A1-03A60E725644}" dt="2024-04-30T12:08:40.617" v="669" actId="208"/>
          <ac:picMkLst>
            <pc:docMk/>
            <pc:sldMk cId="484085845" sldId="276"/>
            <ac:picMk id="6" creationId="{34D16B28-1F24-9D41-C67F-15846E9282D7}"/>
          </ac:picMkLst>
        </pc:picChg>
        <pc:picChg chg="del mod">
          <ac:chgData name="Vergara Arrieta, Humberto" userId="756133c2-2b53-4578-a1df-3eac8a698cb8" providerId="ADAL" clId="{51C5E9E6-5F14-E241-A1A1-03A60E725644}" dt="2024-04-30T12:07:59.184" v="658" actId="478"/>
          <ac:picMkLst>
            <pc:docMk/>
            <pc:sldMk cId="484085845" sldId="276"/>
            <ac:picMk id="8" creationId="{5A37E95B-3FF1-FD91-4DA8-565C16038D33}"/>
          </ac:picMkLst>
        </pc:picChg>
        <pc:picChg chg="del">
          <ac:chgData name="Vergara Arrieta, Humberto" userId="756133c2-2b53-4578-a1df-3eac8a698cb8" providerId="ADAL" clId="{51C5E9E6-5F14-E241-A1A1-03A60E725644}" dt="2024-04-30T12:07:17.091" v="654" actId="478"/>
          <ac:picMkLst>
            <pc:docMk/>
            <pc:sldMk cId="484085845" sldId="276"/>
            <ac:picMk id="9" creationId="{4276F9AF-5C1B-B038-7E42-CC80E00B6E14}"/>
          </ac:picMkLst>
        </pc:picChg>
        <pc:picChg chg="del">
          <ac:chgData name="Vergara Arrieta, Humberto" userId="756133c2-2b53-4578-a1df-3eac8a698cb8" providerId="ADAL" clId="{51C5E9E6-5F14-E241-A1A1-03A60E725644}" dt="2024-04-30T12:07:56.434" v="656" actId="478"/>
          <ac:picMkLst>
            <pc:docMk/>
            <pc:sldMk cId="484085845" sldId="276"/>
            <ac:picMk id="10" creationId="{77407307-F10F-3A40-EA46-ED66943DEBA4}"/>
          </ac:picMkLst>
        </pc:picChg>
        <pc:picChg chg="add mod">
          <ac:chgData name="Vergara Arrieta, Humberto" userId="756133c2-2b53-4578-a1df-3eac8a698cb8" providerId="ADAL" clId="{51C5E9E6-5F14-E241-A1A1-03A60E725644}" dt="2024-04-30T12:11:53.895" v="743" actId="1076"/>
          <ac:picMkLst>
            <pc:docMk/>
            <pc:sldMk cId="484085845" sldId="276"/>
            <ac:picMk id="11" creationId="{D313A207-0CD2-4544-90FC-24E2DF4757A0}"/>
          </ac:picMkLst>
        </pc:picChg>
      </pc:sldChg>
      <pc:sldChg chg="add del">
        <pc:chgData name="Vergara Arrieta, Humberto" userId="756133c2-2b53-4578-a1df-3eac8a698cb8" providerId="ADAL" clId="{51C5E9E6-5F14-E241-A1A1-03A60E725644}" dt="2024-04-30T12:14:19.699" v="792" actId="2696"/>
        <pc:sldMkLst>
          <pc:docMk/>
          <pc:sldMk cId="2784075880" sldId="277"/>
        </pc:sldMkLst>
      </pc:sldChg>
      <pc:sldChg chg="addSp modSp add mod">
        <pc:chgData name="Vergara Arrieta, Humberto" userId="756133c2-2b53-4578-a1df-3eac8a698cb8" providerId="ADAL" clId="{51C5E9E6-5F14-E241-A1A1-03A60E725644}" dt="2024-04-30T12:12:22.466" v="750" actId="208"/>
        <pc:sldMkLst>
          <pc:docMk/>
          <pc:sldMk cId="3687862107" sldId="278"/>
        </pc:sldMkLst>
        <pc:spChg chg="add mod">
          <ac:chgData name="Vergara Arrieta, Humberto" userId="756133c2-2b53-4578-a1df-3eac8a698cb8" providerId="ADAL" clId="{51C5E9E6-5F14-E241-A1A1-03A60E725644}" dt="2024-04-30T12:12:22.466" v="750" actId="208"/>
          <ac:spMkLst>
            <pc:docMk/>
            <pc:sldMk cId="3687862107" sldId="278"/>
            <ac:spMk id="5" creationId="{F55B502D-CFBC-ABF4-BA16-E66B712BE5FA}"/>
          </ac:spMkLst>
        </pc:spChg>
        <pc:picChg chg="add mod">
          <ac:chgData name="Vergara Arrieta, Humberto" userId="756133c2-2b53-4578-a1df-3eac8a698cb8" providerId="ADAL" clId="{51C5E9E6-5F14-E241-A1A1-03A60E725644}" dt="2024-04-30T12:12:11.769" v="747" actId="1076"/>
          <ac:picMkLst>
            <pc:docMk/>
            <pc:sldMk cId="3687862107" sldId="278"/>
            <ac:picMk id="3" creationId="{5F97DC38-DAB4-D266-9A90-3594E5AEFD9E}"/>
          </ac:picMkLst>
        </pc:picChg>
      </pc:sldChg>
      <pc:sldChg chg="addSp delSp modSp new mod">
        <pc:chgData name="Vergara Arrieta, Humberto" userId="756133c2-2b53-4578-a1df-3eac8a698cb8" providerId="ADAL" clId="{51C5E9E6-5F14-E241-A1A1-03A60E725644}" dt="2024-04-30T13:54:09.380" v="908" actId="478"/>
        <pc:sldMkLst>
          <pc:docMk/>
          <pc:sldMk cId="3627401468" sldId="279"/>
        </pc:sldMkLst>
        <pc:spChg chg="mod">
          <ac:chgData name="Vergara Arrieta, Humberto" userId="756133c2-2b53-4578-a1df-3eac8a698cb8" providerId="ADAL" clId="{51C5E9E6-5F14-E241-A1A1-03A60E725644}" dt="2024-04-30T13:13:32.446" v="809" actId="20577"/>
          <ac:spMkLst>
            <pc:docMk/>
            <pc:sldMk cId="3627401468" sldId="279"/>
            <ac:spMk id="2" creationId="{BA3C3DA1-6E40-E61C-1A7C-DB1284E54396}"/>
          </ac:spMkLst>
        </pc:spChg>
        <pc:spChg chg="mod">
          <ac:chgData name="Vergara Arrieta, Humberto" userId="756133c2-2b53-4578-a1df-3eac8a698cb8" providerId="ADAL" clId="{51C5E9E6-5F14-E241-A1A1-03A60E725644}" dt="2024-04-30T13:13:53.597" v="845" actId="15"/>
          <ac:spMkLst>
            <pc:docMk/>
            <pc:sldMk cId="3627401468" sldId="279"/>
            <ac:spMk id="3" creationId="{612D10AA-0F4D-8D5D-9463-66898B09BDFA}"/>
          </ac:spMkLst>
        </pc:spChg>
        <pc:picChg chg="add mod">
          <ac:chgData name="Vergara Arrieta, Humberto" userId="756133c2-2b53-4578-a1df-3eac8a698cb8" providerId="ADAL" clId="{51C5E9E6-5F14-E241-A1A1-03A60E725644}" dt="2024-04-30T13:32:00.710" v="847" actId="1076"/>
          <ac:picMkLst>
            <pc:docMk/>
            <pc:sldMk cId="3627401468" sldId="279"/>
            <ac:picMk id="4" creationId="{A1EBAF69-5F58-F40F-D87B-9E34F2E9581E}"/>
          </ac:picMkLst>
        </pc:picChg>
        <pc:picChg chg="add del mod">
          <ac:chgData name="Vergara Arrieta, Humberto" userId="756133c2-2b53-4578-a1df-3eac8a698cb8" providerId="ADAL" clId="{51C5E9E6-5F14-E241-A1A1-03A60E725644}" dt="2024-04-30T13:54:09.380" v="908" actId="478"/>
          <ac:picMkLst>
            <pc:docMk/>
            <pc:sldMk cId="3627401468" sldId="279"/>
            <ac:picMk id="5" creationId="{C65F8786-1601-8F50-620F-FC5B87BD0081}"/>
          </ac:picMkLst>
        </pc:picChg>
      </pc:sldChg>
      <pc:sldChg chg="addSp delSp modSp add mod">
        <pc:chgData name="Vergara Arrieta, Humberto" userId="756133c2-2b53-4578-a1df-3eac8a698cb8" providerId="ADAL" clId="{51C5E9E6-5F14-E241-A1A1-03A60E725644}" dt="2024-04-30T13:38:24.361" v="892" actId="20577"/>
        <pc:sldMkLst>
          <pc:docMk/>
          <pc:sldMk cId="2443844872" sldId="280"/>
        </pc:sldMkLst>
        <pc:spChg chg="add mod">
          <ac:chgData name="Vergara Arrieta, Humberto" userId="756133c2-2b53-4578-a1df-3eac8a698cb8" providerId="ADAL" clId="{51C5E9E6-5F14-E241-A1A1-03A60E725644}" dt="2024-04-30T13:38:24.361" v="892" actId="20577"/>
          <ac:spMkLst>
            <pc:docMk/>
            <pc:sldMk cId="2443844872" sldId="280"/>
            <ac:spMk id="7" creationId="{54806244-DC92-397E-7579-F0F13717E4C2}"/>
          </ac:spMkLst>
        </pc:spChg>
        <pc:picChg chg="del">
          <ac:chgData name="Vergara Arrieta, Humberto" userId="756133c2-2b53-4578-a1df-3eac8a698cb8" providerId="ADAL" clId="{51C5E9E6-5F14-E241-A1A1-03A60E725644}" dt="2024-04-30T13:32:31.310" v="852" actId="478"/>
          <ac:picMkLst>
            <pc:docMk/>
            <pc:sldMk cId="2443844872" sldId="280"/>
            <ac:picMk id="4" creationId="{A1EBAF69-5F58-F40F-D87B-9E34F2E9581E}"/>
          </ac:picMkLst>
        </pc:picChg>
        <pc:picChg chg="add mod">
          <ac:chgData name="Vergara Arrieta, Humberto" userId="756133c2-2b53-4578-a1df-3eac8a698cb8" providerId="ADAL" clId="{51C5E9E6-5F14-E241-A1A1-03A60E725644}" dt="2024-04-30T13:32:29.636" v="851" actId="167"/>
          <ac:picMkLst>
            <pc:docMk/>
            <pc:sldMk cId="2443844872" sldId="280"/>
            <ac:picMk id="5" creationId="{547D5EDB-9612-AFF3-C42A-0000E82D58A0}"/>
          </ac:picMkLst>
        </pc:picChg>
        <pc:picChg chg="add mod">
          <ac:chgData name="Vergara Arrieta, Humberto" userId="756133c2-2b53-4578-a1df-3eac8a698cb8" providerId="ADAL" clId="{51C5E9E6-5F14-E241-A1A1-03A60E725644}" dt="2024-04-30T13:32:47.761" v="854" actId="1076"/>
          <ac:picMkLst>
            <pc:docMk/>
            <pc:sldMk cId="2443844872" sldId="280"/>
            <ac:picMk id="6" creationId="{2642710A-7B3E-9CBA-0C27-035DCF40769F}"/>
          </ac:picMkLst>
        </pc:picChg>
      </pc:sldChg>
      <pc:sldChg chg="addSp delSp modSp add mod">
        <pc:chgData name="Vergara Arrieta, Humberto" userId="756133c2-2b53-4578-a1df-3eac8a698cb8" providerId="ADAL" clId="{51C5E9E6-5F14-E241-A1A1-03A60E725644}" dt="2024-04-30T13:39:50.017" v="897" actId="20577"/>
        <pc:sldMkLst>
          <pc:docMk/>
          <pc:sldMk cId="472896459" sldId="281"/>
        </pc:sldMkLst>
        <pc:spChg chg="mod">
          <ac:chgData name="Vergara Arrieta, Humberto" userId="756133c2-2b53-4578-a1df-3eac8a698cb8" providerId="ADAL" clId="{51C5E9E6-5F14-E241-A1A1-03A60E725644}" dt="2024-04-30T13:39:50.017" v="897" actId="20577"/>
          <ac:spMkLst>
            <pc:docMk/>
            <pc:sldMk cId="472896459" sldId="281"/>
            <ac:spMk id="7" creationId="{54806244-DC92-397E-7579-F0F13717E4C2}"/>
          </ac:spMkLst>
        </pc:spChg>
        <pc:picChg chg="add del mod">
          <ac:chgData name="Vergara Arrieta, Humberto" userId="756133c2-2b53-4578-a1df-3eac8a698cb8" providerId="ADAL" clId="{51C5E9E6-5F14-E241-A1A1-03A60E725644}" dt="2024-04-30T13:36:00.784" v="873" actId="478"/>
          <ac:picMkLst>
            <pc:docMk/>
            <pc:sldMk cId="472896459" sldId="281"/>
            <ac:picMk id="4" creationId="{1910DB59-10AC-5DA3-2F86-D3BC1A03447B}"/>
          </ac:picMkLst>
        </pc:picChg>
        <pc:picChg chg="del">
          <ac:chgData name="Vergara Arrieta, Humberto" userId="756133c2-2b53-4578-a1df-3eac8a698cb8" providerId="ADAL" clId="{51C5E9E6-5F14-E241-A1A1-03A60E725644}" dt="2024-04-30T13:33:34.806" v="868" actId="478"/>
          <ac:picMkLst>
            <pc:docMk/>
            <pc:sldMk cId="472896459" sldId="281"/>
            <ac:picMk id="5" creationId="{547D5EDB-9612-AFF3-C42A-0000E82D58A0}"/>
          </ac:picMkLst>
        </pc:picChg>
        <pc:picChg chg="add mod">
          <ac:chgData name="Vergara Arrieta, Humberto" userId="756133c2-2b53-4578-a1df-3eac8a698cb8" providerId="ADAL" clId="{51C5E9E6-5F14-E241-A1A1-03A60E725644}" dt="2024-04-30T13:38:27.177" v="894" actId="1076"/>
          <ac:picMkLst>
            <pc:docMk/>
            <pc:sldMk cId="472896459" sldId="281"/>
            <ac:picMk id="8" creationId="{0845E5CA-94E6-2B8B-E760-3867A6B661C0}"/>
          </ac:picMkLst>
        </pc:picChg>
      </pc:sldChg>
      <pc:sldChg chg="addSp delSp modSp add mod">
        <pc:chgData name="Vergara Arrieta, Humberto" userId="756133c2-2b53-4578-a1df-3eac8a698cb8" providerId="ADAL" clId="{51C5E9E6-5F14-E241-A1A1-03A60E725644}" dt="2024-04-30T13:38:32.375" v="896" actId="1076"/>
        <pc:sldMkLst>
          <pc:docMk/>
          <pc:sldMk cId="480731809" sldId="282"/>
        </pc:sldMkLst>
        <pc:spChg chg="mod">
          <ac:chgData name="Vergara Arrieta, Humberto" userId="756133c2-2b53-4578-a1df-3eac8a698cb8" providerId="ADAL" clId="{51C5E9E6-5F14-E241-A1A1-03A60E725644}" dt="2024-04-30T13:38:19.622" v="891" actId="20577"/>
          <ac:spMkLst>
            <pc:docMk/>
            <pc:sldMk cId="480731809" sldId="282"/>
            <ac:spMk id="7" creationId="{54806244-DC92-397E-7579-F0F13717E4C2}"/>
          </ac:spMkLst>
        </pc:spChg>
        <pc:picChg chg="add mod">
          <ac:chgData name="Vergara Arrieta, Humberto" userId="756133c2-2b53-4578-a1df-3eac8a698cb8" providerId="ADAL" clId="{51C5E9E6-5F14-E241-A1A1-03A60E725644}" dt="2024-04-30T13:38:32.375" v="896" actId="1076"/>
          <ac:picMkLst>
            <pc:docMk/>
            <pc:sldMk cId="480731809" sldId="282"/>
            <ac:picMk id="4" creationId="{D54A4178-BF27-7C42-AC16-3C9A4EC0ED70}"/>
          </ac:picMkLst>
        </pc:picChg>
        <pc:picChg chg="del">
          <ac:chgData name="Vergara Arrieta, Humberto" userId="756133c2-2b53-4578-a1df-3eac8a698cb8" providerId="ADAL" clId="{51C5E9E6-5F14-E241-A1A1-03A60E725644}" dt="2024-04-30T13:36:53.120" v="879" actId="478"/>
          <ac:picMkLst>
            <pc:docMk/>
            <pc:sldMk cId="480731809" sldId="282"/>
            <ac:picMk id="8" creationId="{0845E5CA-94E6-2B8B-E760-3867A6B661C0}"/>
          </ac:picMkLst>
        </pc:picChg>
      </pc:sldChg>
      <pc:sldChg chg="addSp delSp modSp add mod">
        <pc:chgData name="Vergara Arrieta, Humberto" userId="756133c2-2b53-4578-a1df-3eac8a698cb8" providerId="ADAL" clId="{51C5E9E6-5F14-E241-A1A1-03A60E725644}" dt="2024-04-30T13:38:14.707" v="890" actId="20577"/>
        <pc:sldMkLst>
          <pc:docMk/>
          <pc:sldMk cId="3764690607" sldId="283"/>
        </pc:sldMkLst>
        <pc:spChg chg="mod">
          <ac:chgData name="Vergara Arrieta, Humberto" userId="756133c2-2b53-4578-a1df-3eac8a698cb8" providerId="ADAL" clId="{51C5E9E6-5F14-E241-A1A1-03A60E725644}" dt="2024-04-30T13:38:14.707" v="890" actId="20577"/>
          <ac:spMkLst>
            <pc:docMk/>
            <pc:sldMk cId="3764690607" sldId="283"/>
            <ac:spMk id="7" creationId="{54806244-DC92-397E-7579-F0F13717E4C2}"/>
          </ac:spMkLst>
        </pc:spChg>
        <pc:picChg chg="del mod">
          <ac:chgData name="Vergara Arrieta, Humberto" userId="756133c2-2b53-4578-a1df-3eac8a698cb8" providerId="ADAL" clId="{51C5E9E6-5F14-E241-A1A1-03A60E725644}" dt="2024-04-30T13:37:58.731" v="887" actId="478"/>
          <ac:picMkLst>
            <pc:docMk/>
            <pc:sldMk cId="3764690607" sldId="283"/>
            <ac:picMk id="4" creationId="{D54A4178-BF27-7C42-AC16-3C9A4EC0ED70}"/>
          </ac:picMkLst>
        </pc:picChg>
        <pc:picChg chg="add mod">
          <ac:chgData name="Vergara Arrieta, Humberto" userId="756133c2-2b53-4578-a1df-3eac8a698cb8" providerId="ADAL" clId="{51C5E9E6-5F14-E241-A1A1-03A60E725644}" dt="2024-04-30T13:37:50.599" v="886" actId="167"/>
          <ac:picMkLst>
            <pc:docMk/>
            <pc:sldMk cId="3764690607" sldId="283"/>
            <ac:picMk id="5" creationId="{9BA74E7A-578E-EB27-4534-FD02E51486AA}"/>
          </ac:picMkLst>
        </pc:picChg>
      </pc:sldChg>
      <pc:sldChg chg="addSp delSp modSp add mod">
        <pc:chgData name="Vergara Arrieta, Humberto" userId="756133c2-2b53-4578-a1df-3eac8a698cb8" providerId="ADAL" clId="{51C5E9E6-5F14-E241-A1A1-03A60E725644}" dt="2024-04-30T13:40:54.571" v="905" actId="478"/>
        <pc:sldMkLst>
          <pc:docMk/>
          <pc:sldMk cId="1307851262" sldId="284"/>
        </pc:sldMkLst>
        <pc:spChg chg="mod">
          <ac:chgData name="Vergara Arrieta, Humberto" userId="756133c2-2b53-4578-a1df-3eac8a698cb8" providerId="ADAL" clId="{51C5E9E6-5F14-E241-A1A1-03A60E725644}" dt="2024-04-30T13:40:18.908" v="899" actId="20577"/>
          <ac:spMkLst>
            <pc:docMk/>
            <pc:sldMk cId="1307851262" sldId="284"/>
            <ac:spMk id="7" creationId="{54806244-DC92-397E-7579-F0F13717E4C2}"/>
          </ac:spMkLst>
        </pc:spChg>
        <pc:picChg chg="add mod">
          <ac:chgData name="Vergara Arrieta, Humberto" userId="756133c2-2b53-4578-a1df-3eac8a698cb8" providerId="ADAL" clId="{51C5E9E6-5F14-E241-A1A1-03A60E725644}" dt="2024-04-30T13:40:51.938" v="904" actId="167"/>
          <ac:picMkLst>
            <pc:docMk/>
            <pc:sldMk cId="1307851262" sldId="284"/>
            <ac:picMk id="4" creationId="{83EE61F1-E2FE-18D8-5540-35B442CD6A53}"/>
          </ac:picMkLst>
        </pc:picChg>
        <pc:picChg chg="del">
          <ac:chgData name="Vergara Arrieta, Humberto" userId="756133c2-2b53-4578-a1df-3eac8a698cb8" providerId="ADAL" clId="{51C5E9E6-5F14-E241-A1A1-03A60E725644}" dt="2024-04-30T13:40:54.571" v="905" actId="478"/>
          <ac:picMkLst>
            <pc:docMk/>
            <pc:sldMk cId="1307851262" sldId="284"/>
            <ac:picMk id="5" creationId="{547D5EDB-9612-AFF3-C42A-0000E82D58A0}"/>
          </ac:picMkLst>
        </pc:picChg>
      </pc:sldChg>
      <pc:sldChg chg="addSp delSp modSp add mod">
        <pc:chgData name="Vergara Arrieta, Humberto" userId="756133c2-2b53-4578-a1df-3eac8a698cb8" providerId="ADAL" clId="{51C5E9E6-5F14-E241-A1A1-03A60E725644}" dt="2024-04-30T13:54:44.865" v="918" actId="20577"/>
        <pc:sldMkLst>
          <pc:docMk/>
          <pc:sldMk cId="2011291319" sldId="285"/>
        </pc:sldMkLst>
        <pc:spChg chg="add mod">
          <ac:chgData name="Vergara Arrieta, Humberto" userId="756133c2-2b53-4578-a1df-3eac8a698cb8" providerId="ADAL" clId="{51C5E9E6-5F14-E241-A1A1-03A60E725644}" dt="2024-04-30T13:54:44.865" v="918" actId="20577"/>
          <ac:spMkLst>
            <pc:docMk/>
            <pc:sldMk cId="2011291319" sldId="285"/>
            <ac:spMk id="7" creationId="{C197EB5C-336E-9100-E445-83F69E868460}"/>
          </ac:spMkLst>
        </pc:spChg>
        <pc:picChg chg="del">
          <ac:chgData name="Vergara Arrieta, Humberto" userId="756133c2-2b53-4578-a1df-3eac8a698cb8" providerId="ADAL" clId="{51C5E9E6-5F14-E241-A1A1-03A60E725644}" dt="2024-04-30T13:54:28.797" v="911" actId="478"/>
          <ac:picMkLst>
            <pc:docMk/>
            <pc:sldMk cId="2011291319" sldId="285"/>
            <ac:picMk id="4" creationId="{A1EBAF69-5F58-F40F-D87B-9E34F2E9581E}"/>
          </ac:picMkLst>
        </pc:picChg>
        <pc:picChg chg="mod">
          <ac:chgData name="Vergara Arrieta, Humberto" userId="756133c2-2b53-4578-a1df-3eac8a698cb8" providerId="ADAL" clId="{51C5E9E6-5F14-E241-A1A1-03A60E725644}" dt="2024-04-30T13:54:17.630" v="910" actId="167"/>
          <ac:picMkLst>
            <pc:docMk/>
            <pc:sldMk cId="2011291319" sldId="285"/>
            <ac:picMk id="5" creationId="{C65F8786-1601-8F50-620F-FC5B87BD0081}"/>
          </ac:picMkLst>
        </pc:picChg>
        <pc:picChg chg="add mod">
          <ac:chgData name="Vergara Arrieta, Humberto" userId="756133c2-2b53-4578-a1df-3eac8a698cb8" providerId="ADAL" clId="{51C5E9E6-5F14-E241-A1A1-03A60E725644}" dt="2024-04-30T13:54:36.226" v="912"/>
          <ac:picMkLst>
            <pc:docMk/>
            <pc:sldMk cId="2011291319" sldId="285"/>
            <ac:picMk id="6" creationId="{DEA8C8A3-DB33-202E-E026-C123576394B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0EB50-D523-5B40-9CEF-3141C11BB20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7B7FD-3E4C-BD42-97C5-8A4120BA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31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B7FD-3E4C-BD42-97C5-8A4120BA41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93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B7FD-3E4C-BD42-97C5-8A4120BA41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5"/>
          <p:cNvSpPr/>
          <p:nvPr/>
        </p:nvSpPr>
        <p:spPr>
          <a:xfrm>
            <a:off x="1" y="6170401"/>
            <a:ext cx="12192000" cy="6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75"/>
          <p:cNvGrpSpPr/>
          <p:nvPr/>
        </p:nvGrpSpPr>
        <p:grpSpPr>
          <a:xfrm>
            <a:off x="9738246" y="244823"/>
            <a:ext cx="2202684" cy="728301"/>
            <a:chOff x="7303684" y="179706"/>
            <a:chExt cx="1652013" cy="546226"/>
          </a:xfrm>
        </p:grpSpPr>
        <p:grpSp>
          <p:nvGrpSpPr>
            <p:cNvPr id="11" name="Google Shape;11;p75"/>
            <p:cNvGrpSpPr/>
            <p:nvPr/>
          </p:nvGrpSpPr>
          <p:grpSpPr>
            <a:xfrm>
              <a:off x="7303684" y="179706"/>
              <a:ext cx="1652013" cy="546226"/>
              <a:chOff x="0" y="0"/>
              <a:chExt cx="1764884" cy="583546"/>
            </a:xfrm>
          </p:grpSpPr>
          <p:sp>
            <p:nvSpPr>
              <p:cNvPr id="12" name="Google Shape;12;p75"/>
              <p:cNvSpPr/>
              <p:nvPr/>
            </p:nvSpPr>
            <p:spPr>
              <a:xfrm>
                <a:off x="0" y="0"/>
                <a:ext cx="1764884" cy="58354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" name="Google Shape;13;p75" descr="Google Shape;424;p6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19111" y="138428"/>
                <a:ext cx="1037779" cy="3166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" name="Google Shape;14;p7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81873" y="295029"/>
              <a:ext cx="381364" cy="315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75"/>
          <p:cNvGrpSpPr/>
          <p:nvPr/>
        </p:nvGrpSpPr>
        <p:grpSpPr>
          <a:xfrm>
            <a:off x="3454356" y="6280061"/>
            <a:ext cx="4275493" cy="468279"/>
            <a:chOff x="2590767" y="4710045"/>
            <a:chExt cx="3206620" cy="351209"/>
          </a:xfrm>
        </p:grpSpPr>
        <p:grpSp>
          <p:nvGrpSpPr>
            <p:cNvPr id="16" name="Google Shape;16;p75"/>
            <p:cNvGrpSpPr/>
            <p:nvPr/>
          </p:nvGrpSpPr>
          <p:grpSpPr>
            <a:xfrm>
              <a:off x="2590767" y="4710045"/>
              <a:ext cx="3206620" cy="351209"/>
              <a:chOff x="2801603" y="4710045"/>
              <a:chExt cx="3206620" cy="351209"/>
            </a:xfrm>
          </p:grpSpPr>
          <p:pic>
            <p:nvPicPr>
              <p:cNvPr id="17" name="Google Shape;17;p75" descr="Google Shape;70;p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01603" y="4765769"/>
                <a:ext cx="930826" cy="23976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18;p75"/>
              <p:cNvCxnSpPr/>
              <p:nvPr/>
            </p:nvCxnSpPr>
            <p:spPr>
              <a:xfrm>
                <a:off x="3897075" y="4710045"/>
                <a:ext cx="1" cy="351209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9" name="Google Shape;19;p75"/>
              <p:cNvGrpSpPr/>
              <p:nvPr/>
            </p:nvGrpSpPr>
            <p:grpSpPr>
              <a:xfrm>
                <a:off x="4049022" y="4770833"/>
                <a:ext cx="1959201" cy="229632"/>
                <a:chOff x="-1" y="0"/>
                <a:chExt cx="2612265" cy="306173"/>
              </a:xfrm>
            </p:grpSpPr>
            <p:pic>
              <p:nvPicPr>
                <p:cNvPr id="20" name="Google Shape;20;p75" descr="Picture 2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-1" y="0"/>
                  <a:ext cx="314024" cy="3061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" name="Google Shape;21;p75" descr="Picture 2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83484" y="30995"/>
                  <a:ext cx="761047" cy="2515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Google Shape;22;p75" descr="Picture 2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2108667" y="26463"/>
                  <a:ext cx="503597" cy="2475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3" name="Google Shape;23;p7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62511" y="4777757"/>
              <a:ext cx="614508" cy="2296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7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95578" y="6313596"/>
            <a:ext cx="716443" cy="33502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24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365B-0852-77D7-FFF5-92CB2FD2E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BAA48-8D75-A94C-E67F-DDAB5F4A6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F1DD-24E4-894A-F183-ECA85F26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A03B-7624-264C-8AC7-612D27E0A32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F0148-96F9-BD05-56FB-A8B3E8FB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C2104-BDEF-CAD4-C65A-A1CEAAC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5E86-958D-F747-AF7B-9265E518E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2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50DA-A008-28CB-2E69-EA6F54B6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E90C0-5535-A3C7-DC22-634579DBA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C18D6-0E1A-3EE5-39C1-F7901F9F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A03B-7624-264C-8AC7-612D27E0A32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30F6B-9AB7-3659-A6C4-69B3DC42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7A3A-0CC5-00C9-DA28-6880A566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5E86-958D-F747-AF7B-9265E518E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9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preserve="1">
  <p:cSld name="Title and Content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3ba134979a_0_62"/>
          <p:cNvSpPr txBox="1">
            <a:spLocks noGrp="1"/>
          </p:cNvSpPr>
          <p:nvPr>
            <p:ph type="body" idx="1"/>
          </p:nvPr>
        </p:nvSpPr>
        <p:spPr>
          <a:xfrm>
            <a:off x="389625" y="1157765"/>
            <a:ext cx="11394000" cy="49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g13ba134979a_0_62"/>
          <p:cNvSpPr txBox="1">
            <a:spLocks noGrp="1"/>
          </p:cNvSpPr>
          <p:nvPr>
            <p:ph type="dt" idx="10"/>
          </p:nvPr>
        </p:nvSpPr>
        <p:spPr>
          <a:xfrm>
            <a:off x="389625" y="6356351"/>
            <a:ext cx="319177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E28A03B-7624-264C-8AC7-612D27E0A32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28" name="Google Shape;28;g13ba134979a_0_62"/>
          <p:cNvSpPr txBox="1">
            <a:spLocks noGrp="1"/>
          </p:cNvSpPr>
          <p:nvPr>
            <p:ph type="ftr" idx="11"/>
          </p:nvPr>
        </p:nvSpPr>
        <p:spPr>
          <a:xfrm>
            <a:off x="4038599" y="6356351"/>
            <a:ext cx="774502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2" name="Google Shape;32;p76">
            <a:extLst>
              <a:ext uri="{FF2B5EF4-FFF2-40B4-BE49-F238E27FC236}">
                <a16:creationId xmlns:a16="http://schemas.microsoft.com/office/drawing/2014/main" id="{F41263AC-FD2A-667E-73A5-5F519187C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29" y="76199"/>
            <a:ext cx="9923011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D91168-D19C-630E-9D98-0217080725B6}"/>
              </a:ext>
            </a:extLst>
          </p:cNvPr>
          <p:cNvCxnSpPr>
            <a:cxnSpLocks/>
          </p:cNvCxnSpPr>
          <p:nvPr/>
        </p:nvCxnSpPr>
        <p:spPr>
          <a:xfrm>
            <a:off x="292608" y="6303264"/>
            <a:ext cx="11594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1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6"/>
          <p:cNvSpPr txBox="1">
            <a:spLocks noGrp="1"/>
          </p:cNvSpPr>
          <p:nvPr>
            <p:ph type="title"/>
          </p:nvPr>
        </p:nvSpPr>
        <p:spPr>
          <a:xfrm>
            <a:off x="172529" y="76199"/>
            <a:ext cx="9923011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6"/>
          <p:cNvSpPr txBox="1">
            <a:spLocks noGrp="1"/>
          </p:cNvSpPr>
          <p:nvPr>
            <p:ph type="body" idx="1"/>
          </p:nvPr>
        </p:nvSpPr>
        <p:spPr>
          <a:xfrm>
            <a:off x="389626" y="1157765"/>
            <a:ext cx="11394057" cy="493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4194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7FB0"/>
              </a:buClr>
              <a:buSzPts val="162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67FB0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962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67FB0"/>
              </a:buClr>
              <a:buSzPts val="108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860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67FB0"/>
              </a:buClr>
              <a:buSzPts val="96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860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67FB0"/>
              </a:buClr>
              <a:buSzPts val="96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146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91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f005f717a_2_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g12f005f717a_2_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g12f005f717a_2_9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E28A03B-7624-264C-8AC7-612D27E0A32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9" name="Google Shape;39;g12f005f717a_2_9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40" name="Google Shape;40;g12f005f717a_2_9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6895E86-958D-F747-AF7B-9265E518E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5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267FB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114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7FB0"/>
              </a:buClr>
              <a:buSzPts val="1260"/>
              <a:buFont typeface="Noto Sans Symbols"/>
              <a:buChar char="▪"/>
              <a:defRPr sz="1867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53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267FB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114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7FB0"/>
              </a:buClr>
              <a:buSzPts val="1260"/>
              <a:buFont typeface="Noto Sans Symbols"/>
              <a:buChar char="▪"/>
              <a:defRPr sz="1867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53"/>
          <p:cNvSpPr txBox="1">
            <a:spLocks noGrp="1"/>
          </p:cNvSpPr>
          <p:nvPr>
            <p:ph type="title"/>
          </p:nvPr>
        </p:nvSpPr>
        <p:spPr>
          <a:xfrm>
            <a:off x="172529" y="76199"/>
            <a:ext cx="9923011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637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 preserve="1">
  <p:cSld name="1_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86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CA96-734D-704D-A9CA-6E41CCE5D0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8" y="1244457"/>
            <a:ext cx="11476182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cap="all" baseline="0">
                <a:solidFill>
                  <a:schemeClr val="accent1"/>
                </a:solidFill>
                <a:latin typeface="Montserrat" pitchFamily="2" charset="77"/>
                <a:cs typeface="Montserrat" pitchFamily="2" charset="77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7949C-F84E-0942-9DCB-FD1FE5FE1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218" y="2581131"/>
            <a:ext cx="11565081" cy="328627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1pPr>
            <a:lvl2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2pPr>
            <a:lvl3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3pPr>
            <a:lvl4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4pPr>
            <a:lvl5pPr>
              <a:defRPr sz="2400" b="0" i="0">
                <a:ln>
                  <a:solidFill>
                    <a:schemeClr val="accent5"/>
                  </a:solidFill>
                </a:ln>
                <a:solidFill>
                  <a:schemeClr val="tx1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286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6895E86-958D-F747-AF7B-9265E518E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8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-506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301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F1B1EC-D604-5901-E673-EEFA871A5292}"/>
              </a:ext>
            </a:extLst>
          </p:cNvPr>
          <p:cNvSpPr txBox="1"/>
          <p:nvPr/>
        </p:nvSpPr>
        <p:spPr>
          <a:xfrm>
            <a:off x="393434" y="1081305"/>
            <a:ext cx="1077887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400" i="1" dirty="0">
                <a:solidFill>
                  <a:srgbClr val="FFFFFF"/>
                </a:solidFill>
              </a:rPr>
              <a:t>Improving Flash Flood Monitoring and Forecasting Capabilities in West Africa with Satellite Observations and Precipitation Forecasts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C254C-8378-3C80-AD01-54BB98F77540}"/>
              </a:ext>
            </a:extLst>
          </p:cNvPr>
          <p:cNvSpPr txBox="1"/>
          <p:nvPr/>
        </p:nvSpPr>
        <p:spPr>
          <a:xfrm>
            <a:off x="393434" y="4036367"/>
            <a:ext cx="105273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Configuration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Physics representation limitations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Khmer MN" pitchFamily="2" charset="0"/>
              </a:rPr>
              <a:t>Calibration Strategy</a:t>
            </a:r>
          </a:p>
          <a:p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Khmer MN" pitchFamily="2" charset="0"/>
              </a:rPr>
              <a:t>BONUS – GFS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32EBF-69AB-AF7C-B56F-BCF247F4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509" y="3582812"/>
            <a:ext cx="3034057" cy="18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0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1A5A-32AA-6E23-0AD3-CC6564B8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Limitations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529C2F-C10F-429E-E8C1-EAA64B488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35993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1C8A174D-6A54-64CF-09BC-AF353D6C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Process-based approach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932437-DDA7-7A5A-C1FD-854B55B2BD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20728" y="1216890"/>
            <a:ext cx="6732588" cy="5441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901FA01-DC69-0389-355A-D67D61FDB70A}"/>
              </a:ext>
            </a:extLst>
          </p:cNvPr>
          <p:cNvSpPr/>
          <p:nvPr/>
        </p:nvSpPr>
        <p:spPr>
          <a:xfrm rot="399680">
            <a:off x="3787821" y="5375697"/>
            <a:ext cx="5534781" cy="85164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7F539-6337-0AF2-52BA-A480D7AC38EE}"/>
              </a:ext>
            </a:extLst>
          </p:cNvPr>
          <p:cNvSpPr txBox="1"/>
          <p:nvPr/>
        </p:nvSpPr>
        <p:spPr>
          <a:xfrm>
            <a:off x="9458036" y="5496873"/>
            <a:ext cx="254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Decline in baseflow? Real or an artifact of the data (i.e., QC)?</a:t>
            </a:r>
          </a:p>
        </p:txBody>
      </p:sp>
    </p:spTree>
    <p:extLst>
      <p:ext uri="{BB962C8B-B14F-4D97-AF65-F5344CB8AC3E}">
        <p14:creationId xmlns:p14="http://schemas.microsoft.com/office/powerpoint/2010/main" val="2103384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1C8A174D-6A54-64CF-09BC-AF353D6C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Process-based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13918-65E6-523C-19CD-C24BD94D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02" y="1538911"/>
            <a:ext cx="9702195" cy="4575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985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E43903-D9F2-7028-2282-42D950E0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Process-based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93A7F-987A-600B-4D7E-BA89B52F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" y="1315604"/>
            <a:ext cx="11957381" cy="5112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446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E43903-D9F2-7028-2282-42D950E0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Process-based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93A7F-987A-600B-4D7E-BA89B52F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" y="1315604"/>
            <a:ext cx="11957381" cy="5112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A88B0-D321-E627-F46F-2A7A8D3A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91" y="1825655"/>
            <a:ext cx="9870068" cy="4048672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89292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3DA1-6E40-E61C-1A7C-DB1284E5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GFS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10AA-0F4D-8D5D-9463-66898B09B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Ivory Coast, June 2018 event</a:t>
            </a:r>
          </a:p>
          <a:p>
            <a:pPr lvl="1"/>
            <a:r>
              <a:rPr lang="en-US" dirty="0"/>
              <a:t>Riviera </a:t>
            </a:r>
            <a:r>
              <a:rPr lang="en-US" dirty="0" err="1"/>
              <a:t>Palmeraie</a:t>
            </a:r>
            <a:r>
              <a:rPr lang="en-US" dirty="0"/>
              <a:t>, </a:t>
            </a:r>
            <a:r>
              <a:rPr lang="en-US" dirty="0" err="1"/>
              <a:t>Mossikro</a:t>
            </a:r>
            <a:r>
              <a:rPr lang="en-US" dirty="0"/>
              <a:t>, </a:t>
            </a:r>
            <a:r>
              <a:rPr lang="en-US" dirty="0" err="1"/>
              <a:t>Paillet</a:t>
            </a:r>
            <a:r>
              <a:rPr lang="en-US" dirty="0"/>
              <a:t>, </a:t>
            </a:r>
            <a:r>
              <a:rPr lang="en-US" dirty="0" err="1"/>
              <a:t>Yopougon</a:t>
            </a:r>
            <a:r>
              <a:rPr lang="en-US" dirty="0"/>
              <a:t>, </a:t>
            </a:r>
            <a:r>
              <a:rPr lang="en-US" dirty="0" err="1"/>
              <a:t>Ananeraie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Abidjan Abidjan and in country towns including, </a:t>
            </a:r>
            <a:r>
              <a:rPr lang="en-US" dirty="0" err="1"/>
              <a:t>Tiassalé</a:t>
            </a:r>
            <a:r>
              <a:rPr lang="en-US" dirty="0"/>
              <a:t>, </a:t>
            </a:r>
            <a:r>
              <a:rPr lang="en-US" dirty="0" err="1"/>
              <a:t>Toulepleu</a:t>
            </a:r>
            <a:r>
              <a:rPr lang="en-US" dirty="0"/>
              <a:t>, </a:t>
            </a:r>
            <a:r>
              <a:rPr lang="en-US" dirty="0" err="1"/>
              <a:t>Sanpedro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BAF69-5F58-F40F-D87B-9E34F2E9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454" y="2711310"/>
            <a:ext cx="7772400" cy="36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F8786-1601-8F50-620F-FC5B87BD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46" y="2715069"/>
            <a:ext cx="7772400" cy="3620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C3DA1-6E40-E61C-1A7C-DB1284E5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GFS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10AA-0F4D-8D5D-9463-66898B09B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Ivory Coast, June 2018 event</a:t>
            </a:r>
          </a:p>
          <a:p>
            <a:pPr lvl="1"/>
            <a:r>
              <a:rPr lang="en-US" dirty="0"/>
              <a:t>Riviera </a:t>
            </a:r>
            <a:r>
              <a:rPr lang="en-US" dirty="0" err="1"/>
              <a:t>Palmeraie</a:t>
            </a:r>
            <a:r>
              <a:rPr lang="en-US" dirty="0"/>
              <a:t>, </a:t>
            </a:r>
            <a:r>
              <a:rPr lang="en-US" dirty="0" err="1"/>
              <a:t>Mossikro</a:t>
            </a:r>
            <a:r>
              <a:rPr lang="en-US" dirty="0"/>
              <a:t>, </a:t>
            </a:r>
            <a:r>
              <a:rPr lang="en-US" dirty="0" err="1"/>
              <a:t>Paillet</a:t>
            </a:r>
            <a:r>
              <a:rPr lang="en-US" dirty="0"/>
              <a:t>, </a:t>
            </a:r>
            <a:r>
              <a:rPr lang="en-US" dirty="0" err="1"/>
              <a:t>Yopougon</a:t>
            </a:r>
            <a:r>
              <a:rPr lang="en-US" dirty="0"/>
              <a:t>, </a:t>
            </a:r>
            <a:r>
              <a:rPr lang="en-US" dirty="0" err="1"/>
              <a:t>Ananeraie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Abidjan Abidjan and in country towns including, </a:t>
            </a:r>
            <a:r>
              <a:rPr lang="en-US" dirty="0" err="1"/>
              <a:t>Tiassalé</a:t>
            </a:r>
            <a:r>
              <a:rPr lang="en-US" dirty="0"/>
              <a:t>, </a:t>
            </a:r>
            <a:r>
              <a:rPr lang="en-US" dirty="0" err="1"/>
              <a:t>Toulepleu</a:t>
            </a:r>
            <a:r>
              <a:rPr lang="en-US" dirty="0"/>
              <a:t>, </a:t>
            </a:r>
            <a:r>
              <a:rPr lang="en-US" dirty="0" err="1"/>
              <a:t>Sanpedro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8C8A3-DB33-202E-E026-C1235763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91" y="5363685"/>
            <a:ext cx="3556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7EB5C-336E-9100-E445-83F69E868460}"/>
              </a:ext>
            </a:extLst>
          </p:cNvPr>
          <p:cNvSpPr txBox="1"/>
          <p:nvPr/>
        </p:nvSpPr>
        <p:spPr>
          <a:xfrm>
            <a:off x="2613891" y="2857388"/>
            <a:ext cx="2032000" cy="31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IMERG</a:t>
            </a:r>
          </a:p>
        </p:txBody>
      </p:sp>
    </p:spTree>
    <p:extLst>
      <p:ext uri="{BB962C8B-B14F-4D97-AF65-F5344CB8AC3E}">
        <p14:creationId xmlns:p14="http://schemas.microsoft.com/office/powerpoint/2010/main" val="201129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D5EDB-9612-AFF3-C42A-0000E82D5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454" y="2711310"/>
            <a:ext cx="7772400" cy="360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C3DA1-6E40-E61C-1A7C-DB1284E5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GFS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10AA-0F4D-8D5D-9463-66898B09B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Ivory Coast, June 2018 event</a:t>
            </a:r>
          </a:p>
          <a:p>
            <a:pPr lvl="1"/>
            <a:r>
              <a:rPr lang="en-US" dirty="0"/>
              <a:t>Riviera </a:t>
            </a:r>
            <a:r>
              <a:rPr lang="en-US" dirty="0" err="1"/>
              <a:t>Palmeraie</a:t>
            </a:r>
            <a:r>
              <a:rPr lang="en-US" dirty="0"/>
              <a:t>, </a:t>
            </a:r>
            <a:r>
              <a:rPr lang="en-US" dirty="0" err="1"/>
              <a:t>Mossikro</a:t>
            </a:r>
            <a:r>
              <a:rPr lang="en-US" dirty="0"/>
              <a:t>, </a:t>
            </a:r>
            <a:r>
              <a:rPr lang="en-US" dirty="0" err="1"/>
              <a:t>Paillet</a:t>
            </a:r>
            <a:r>
              <a:rPr lang="en-US" dirty="0"/>
              <a:t>, </a:t>
            </a:r>
            <a:r>
              <a:rPr lang="en-US" dirty="0" err="1"/>
              <a:t>Yopougon</a:t>
            </a:r>
            <a:r>
              <a:rPr lang="en-US" dirty="0"/>
              <a:t>, </a:t>
            </a:r>
            <a:r>
              <a:rPr lang="en-US" dirty="0" err="1"/>
              <a:t>Ananeraie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Abidjan Abidjan and in country towns including, </a:t>
            </a:r>
            <a:r>
              <a:rPr lang="en-US" dirty="0" err="1"/>
              <a:t>Tiassalé</a:t>
            </a:r>
            <a:r>
              <a:rPr lang="en-US" dirty="0"/>
              <a:t>, </a:t>
            </a:r>
            <a:r>
              <a:rPr lang="en-US" dirty="0" err="1"/>
              <a:t>Toulepleu</a:t>
            </a:r>
            <a:r>
              <a:rPr lang="en-US" dirty="0"/>
              <a:t>, </a:t>
            </a:r>
            <a:r>
              <a:rPr lang="en-US" dirty="0" err="1"/>
              <a:t>Sanpedro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2710A-7B3E-9CBA-0C27-035DCF40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91" y="5363685"/>
            <a:ext cx="3556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06244-DC92-397E-7579-F0F13717E4C2}"/>
              </a:ext>
            </a:extLst>
          </p:cNvPr>
          <p:cNvSpPr txBox="1"/>
          <p:nvPr/>
        </p:nvSpPr>
        <p:spPr>
          <a:xfrm>
            <a:off x="2613891" y="2857388"/>
            <a:ext cx="2032000" cy="31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 days</a:t>
            </a:r>
          </a:p>
        </p:txBody>
      </p:sp>
    </p:spTree>
    <p:extLst>
      <p:ext uri="{BB962C8B-B14F-4D97-AF65-F5344CB8AC3E}">
        <p14:creationId xmlns:p14="http://schemas.microsoft.com/office/powerpoint/2010/main" val="2443844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E61F1-E2FE-18D8-5540-35B442CD6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46" y="2723132"/>
            <a:ext cx="7772400" cy="3612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C3DA1-6E40-E61C-1A7C-DB1284E5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GFS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10AA-0F4D-8D5D-9463-66898B09B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Ivory Coast, June 2018 event</a:t>
            </a:r>
          </a:p>
          <a:p>
            <a:pPr lvl="1"/>
            <a:r>
              <a:rPr lang="en-US" dirty="0"/>
              <a:t>Riviera </a:t>
            </a:r>
            <a:r>
              <a:rPr lang="en-US" dirty="0" err="1"/>
              <a:t>Palmeraie</a:t>
            </a:r>
            <a:r>
              <a:rPr lang="en-US" dirty="0"/>
              <a:t>, </a:t>
            </a:r>
            <a:r>
              <a:rPr lang="en-US" dirty="0" err="1"/>
              <a:t>Mossikro</a:t>
            </a:r>
            <a:r>
              <a:rPr lang="en-US" dirty="0"/>
              <a:t>, </a:t>
            </a:r>
            <a:r>
              <a:rPr lang="en-US" dirty="0" err="1"/>
              <a:t>Paillet</a:t>
            </a:r>
            <a:r>
              <a:rPr lang="en-US" dirty="0"/>
              <a:t>, </a:t>
            </a:r>
            <a:r>
              <a:rPr lang="en-US" dirty="0" err="1"/>
              <a:t>Yopougon</a:t>
            </a:r>
            <a:r>
              <a:rPr lang="en-US" dirty="0"/>
              <a:t>, </a:t>
            </a:r>
            <a:r>
              <a:rPr lang="en-US" dirty="0" err="1"/>
              <a:t>Ananeraie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Abidjan Abidjan and in country towns including, </a:t>
            </a:r>
            <a:r>
              <a:rPr lang="en-US" dirty="0" err="1"/>
              <a:t>Tiassalé</a:t>
            </a:r>
            <a:r>
              <a:rPr lang="en-US" dirty="0"/>
              <a:t>, </a:t>
            </a:r>
            <a:r>
              <a:rPr lang="en-US" dirty="0" err="1"/>
              <a:t>Toulepleu</a:t>
            </a:r>
            <a:r>
              <a:rPr lang="en-US" dirty="0"/>
              <a:t>, </a:t>
            </a:r>
            <a:r>
              <a:rPr lang="en-US" dirty="0" err="1"/>
              <a:t>Sanpedro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2710A-7B3E-9CBA-0C27-035DCF40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91" y="5363685"/>
            <a:ext cx="3556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06244-DC92-397E-7579-F0F13717E4C2}"/>
              </a:ext>
            </a:extLst>
          </p:cNvPr>
          <p:cNvSpPr txBox="1"/>
          <p:nvPr/>
        </p:nvSpPr>
        <p:spPr>
          <a:xfrm>
            <a:off x="2613891" y="2857388"/>
            <a:ext cx="2032000" cy="31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 days</a:t>
            </a:r>
          </a:p>
        </p:txBody>
      </p:sp>
    </p:spTree>
    <p:extLst>
      <p:ext uri="{BB962C8B-B14F-4D97-AF65-F5344CB8AC3E}">
        <p14:creationId xmlns:p14="http://schemas.microsoft.com/office/powerpoint/2010/main" val="1307851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45E5CA-94E6-2B8B-E760-3867A6B6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46" y="2718821"/>
            <a:ext cx="7772400" cy="361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C3DA1-6E40-E61C-1A7C-DB1284E5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GFS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10AA-0F4D-8D5D-9463-66898B09B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Ivory Coast, June 2018 event</a:t>
            </a:r>
          </a:p>
          <a:p>
            <a:pPr lvl="1"/>
            <a:r>
              <a:rPr lang="en-US" dirty="0"/>
              <a:t>Riviera </a:t>
            </a:r>
            <a:r>
              <a:rPr lang="en-US" dirty="0" err="1"/>
              <a:t>Palmeraie</a:t>
            </a:r>
            <a:r>
              <a:rPr lang="en-US" dirty="0"/>
              <a:t>, </a:t>
            </a:r>
            <a:r>
              <a:rPr lang="en-US" dirty="0" err="1"/>
              <a:t>Mossikro</a:t>
            </a:r>
            <a:r>
              <a:rPr lang="en-US" dirty="0"/>
              <a:t>, </a:t>
            </a:r>
            <a:r>
              <a:rPr lang="en-US" dirty="0" err="1"/>
              <a:t>Paillet</a:t>
            </a:r>
            <a:r>
              <a:rPr lang="en-US" dirty="0"/>
              <a:t>, </a:t>
            </a:r>
            <a:r>
              <a:rPr lang="en-US" dirty="0" err="1"/>
              <a:t>Yopougon</a:t>
            </a:r>
            <a:r>
              <a:rPr lang="en-US" dirty="0"/>
              <a:t>, </a:t>
            </a:r>
            <a:r>
              <a:rPr lang="en-US" dirty="0" err="1"/>
              <a:t>Ananeraie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Abidjan Abidjan and in country towns including, </a:t>
            </a:r>
            <a:r>
              <a:rPr lang="en-US" dirty="0" err="1"/>
              <a:t>Tiassalé</a:t>
            </a:r>
            <a:r>
              <a:rPr lang="en-US" dirty="0"/>
              <a:t>, </a:t>
            </a:r>
            <a:r>
              <a:rPr lang="en-US" dirty="0" err="1"/>
              <a:t>Toulepleu</a:t>
            </a:r>
            <a:r>
              <a:rPr lang="en-US" dirty="0"/>
              <a:t>, </a:t>
            </a:r>
            <a:r>
              <a:rPr lang="en-US" dirty="0" err="1"/>
              <a:t>Sanpedro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2710A-7B3E-9CBA-0C27-035DCF40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91" y="5363685"/>
            <a:ext cx="3556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06244-DC92-397E-7579-F0F13717E4C2}"/>
              </a:ext>
            </a:extLst>
          </p:cNvPr>
          <p:cNvSpPr txBox="1"/>
          <p:nvPr/>
        </p:nvSpPr>
        <p:spPr>
          <a:xfrm>
            <a:off x="2613891" y="2857388"/>
            <a:ext cx="2032000" cy="31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 days</a:t>
            </a:r>
          </a:p>
        </p:txBody>
      </p:sp>
    </p:spTree>
    <p:extLst>
      <p:ext uri="{BB962C8B-B14F-4D97-AF65-F5344CB8AC3E}">
        <p14:creationId xmlns:p14="http://schemas.microsoft.com/office/powerpoint/2010/main" val="47289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1A5A-32AA-6E23-0AD3-CC6564B8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843F2-D92C-BBC1-EA80-336604E3C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a-priori</a:t>
            </a:r>
            <a:r>
              <a:rPr lang="en-US" b="1" dirty="0"/>
              <a:t> parametrization </a:t>
            </a:r>
            <a:r>
              <a:rPr lang="en-US" dirty="0"/>
              <a:t>and </a:t>
            </a:r>
            <a:r>
              <a:rPr lang="en-US" b="1" dirty="0"/>
              <a:t>gauge locations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1A1150-0A01-C12C-9AC2-BEFC4D6C740A}"/>
              </a:ext>
            </a:extLst>
          </p:cNvPr>
          <p:cNvSpPr/>
          <p:nvPr/>
        </p:nvSpPr>
        <p:spPr>
          <a:xfrm>
            <a:off x="4937759" y="4649001"/>
            <a:ext cx="2454443" cy="39463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24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A4178-BF27-7C42-AC16-3C9A4EC0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46" y="2718821"/>
            <a:ext cx="7772400" cy="3615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C3DA1-6E40-E61C-1A7C-DB1284E5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GFS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10AA-0F4D-8D5D-9463-66898B09B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Ivory Coast, June 2018 event</a:t>
            </a:r>
          </a:p>
          <a:p>
            <a:pPr lvl="1"/>
            <a:r>
              <a:rPr lang="en-US" dirty="0"/>
              <a:t>Riviera </a:t>
            </a:r>
            <a:r>
              <a:rPr lang="en-US" dirty="0" err="1"/>
              <a:t>Palmeraie</a:t>
            </a:r>
            <a:r>
              <a:rPr lang="en-US" dirty="0"/>
              <a:t>, </a:t>
            </a:r>
            <a:r>
              <a:rPr lang="en-US" dirty="0" err="1"/>
              <a:t>Mossikro</a:t>
            </a:r>
            <a:r>
              <a:rPr lang="en-US" dirty="0"/>
              <a:t>, </a:t>
            </a:r>
            <a:r>
              <a:rPr lang="en-US" dirty="0" err="1"/>
              <a:t>Paillet</a:t>
            </a:r>
            <a:r>
              <a:rPr lang="en-US" dirty="0"/>
              <a:t>, </a:t>
            </a:r>
            <a:r>
              <a:rPr lang="en-US" dirty="0" err="1"/>
              <a:t>Yopougon</a:t>
            </a:r>
            <a:r>
              <a:rPr lang="en-US" dirty="0"/>
              <a:t>, </a:t>
            </a:r>
            <a:r>
              <a:rPr lang="en-US" dirty="0" err="1"/>
              <a:t>Ananeraie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Abidjan Abidjan and in country towns including, </a:t>
            </a:r>
            <a:r>
              <a:rPr lang="en-US" dirty="0" err="1"/>
              <a:t>Tiassalé</a:t>
            </a:r>
            <a:r>
              <a:rPr lang="en-US" dirty="0"/>
              <a:t>, </a:t>
            </a:r>
            <a:r>
              <a:rPr lang="en-US" dirty="0" err="1"/>
              <a:t>Toulepleu</a:t>
            </a:r>
            <a:r>
              <a:rPr lang="en-US" dirty="0"/>
              <a:t>, </a:t>
            </a:r>
            <a:r>
              <a:rPr lang="en-US" dirty="0" err="1"/>
              <a:t>Sanpedro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2710A-7B3E-9CBA-0C27-035DCF40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91" y="5363685"/>
            <a:ext cx="3556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06244-DC92-397E-7579-F0F13717E4C2}"/>
              </a:ext>
            </a:extLst>
          </p:cNvPr>
          <p:cNvSpPr txBox="1"/>
          <p:nvPr/>
        </p:nvSpPr>
        <p:spPr>
          <a:xfrm>
            <a:off x="2613891" y="2857388"/>
            <a:ext cx="2032000" cy="31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days</a:t>
            </a:r>
          </a:p>
        </p:txBody>
      </p:sp>
    </p:spTree>
    <p:extLst>
      <p:ext uri="{BB962C8B-B14F-4D97-AF65-F5344CB8AC3E}">
        <p14:creationId xmlns:p14="http://schemas.microsoft.com/office/powerpoint/2010/main" val="480731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A74E7A-578E-EB27-4534-FD02E5148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46" y="2718821"/>
            <a:ext cx="7772400" cy="360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C3DA1-6E40-E61C-1A7C-DB1284E5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GFS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10AA-0F4D-8D5D-9463-66898B09B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Ivory Coast, June 2018 event</a:t>
            </a:r>
          </a:p>
          <a:p>
            <a:pPr lvl="1"/>
            <a:r>
              <a:rPr lang="en-US" dirty="0"/>
              <a:t>Riviera </a:t>
            </a:r>
            <a:r>
              <a:rPr lang="en-US" dirty="0" err="1"/>
              <a:t>Palmeraie</a:t>
            </a:r>
            <a:r>
              <a:rPr lang="en-US" dirty="0"/>
              <a:t>, </a:t>
            </a:r>
            <a:r>
              <a:rPr lang="en-US" dirty="0" err="1"/>
              <a:t>Mossikro</a:t>
            </a:r>
            <a:r>
              <a:rPr lang="en-US" dirty="0"/>
              <a:t>, </a:t>
            </a:r>
            <a:r>
              <a:rPr lang="en-US" dirty="0" err="1"/>
              <a:t>Paillet</a:t>
            </a:r>
            <a:r>
              <a:rPr lang="en-US" dirty="0"/>
              <a:t>, </a:t>
            </a:r>
            <a:r>
              <a:rPr lang="en-US" dirty="0" err="1"/>
              <a:t>Yopougon</a:t>
            </a:r>
            <a:r>
              <a:rPr lang="en-US" dirty="0"/>
              <a:t>, </a:t>
            </a:r>
            <a:r>
              <a:rPr lang="en-US" dirty="0" err="1"/>
              <a:t>Ananeraie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Abidjan Abidjan and in country towns including, </a:t>
            </a:r>
            <a:r>
              <a:rPr lang="en-US" dirty="0" err="1"/>
              <a:t>Tiassalé</a:t>
            </a:r>
            <a:r>
              <a:rPr lang="en-US" dirty="0"/>
              <a:t>, </a:t>
            </a:r>
            <a:r>
              <a:rPr lang="en-US" dirty="0" err="1"/>
              <a:t>Toulepleu</a:t>
            </a:r>
            <a:r>
              <a:rPr lang="en-US" dirty="0"/>
              <a:t>, </a:t>
            </a:r>
            <a:r>
              <a:rPr lang="en-US" dirty="0" err="1"/>
              <a:t>Sanpedro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2710A-7B3E-9CBA-0C27-035DCF40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91" y="5363685"/>
            <a:ext cx="3556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06244-DC92-397E-7579-F0F13717E4C2}"/>
              </a:ext>
            </a:extLst>
          </p:cNvPr>
          <p:cNvSpPr txBox="1"/>
          <p:nvPr/>
        </p:nvSpPr>
        <p:spPr>
          <a:xfrm>
            <a:off x="2613891" y="2857388"/>
            <a:ext cx="2032000" cy="31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 days</a:t>
            </a:r>
          </a:p>
        </p:txBody>
      </p:sp>
    </p:spTree>
    <p:extLst>
      <p:ext uri="{BB962C8B-B14F-4D97-AF65-F5344CB8AC3E}">
        <p14:creationId xmlns:p14="http://schemas.microsoft.com/office/powerpoint/2010/main" val="376469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FC74-6C0A-E716-8FC9-D254D5D5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 the flow direction 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CC6D4-B995-A7E8-D090-4E82DDBE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5AC97B-8FB6-8A62-0207-CE2D7E76DDA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81891" y="1729288"/>
            <a:ext cx="9588500" cy="4351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5DA47-A35E-DFFE-F756-7EFC58675891}"/>
              </a:ext>
            </a:extLst>
          </p:cNvPr>
          <p:cNvSpPr txBox="1"/>
          <p:nvPr/>
        </p:nvSpPr>
        <p:spPr>
          <a:xfrm>
            <a:off x="430854" y="1388825"/>
            <a:ext cx="25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Gauge 1837451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0C579-3D11-6402-927C-EE0B0659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461" y="1323580"/>
            <a:ext cx="6718300" cy="529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851A1-85DB-6FD8-AC96-2E9DA6B3A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71" y="1027925"/>
            <a:ext cx="6477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56AB-8D77-7606-9F6D-8A7DC1FE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61CFA8-B79A-2B75-B877-DC705EAB4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F8C1A-9E63-7E32-F890-45D3297BE1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69253" y="1726906"/>
            <a:ext cx="9642475" cy="4352925"/>
          </a:xfrm>
          <a:prstGeom prst="rect">
            <a:avLst/>
          </a:prstGeom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4236E47C-4A2C-5057-2C52-3FEFD6898F6D}"/>
              </a:ext>
            </a:extLst>
          </p:cNvPr>
          <p:cNvSpPr/>
          <p:nvPr/>
        </p:nvSpPr>
        <p:spPr>
          <a:xfrm>
            <a:off x="5217051" y="3684651"/>
            <a:ext cx="544286" cy="522514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7025F-765C-7F66-BF37-F2FCEAF515F2}"/>
              </a:ext>
            </a:extLst>
          </p:cNvPr>
          <p:cNvSpPr txBox="1"/>
          <p:nvPr/>
        </p:nvSpPr>
        <p:spPr>
          <a:xfrm>
            <a:off x="3858118" y="1419764"/>
            <a:ext cx="25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Gauge 1837410</a:t>
            </a:r>
          </a:p>
        </p:txBody>
      </p:sp>
    </p:spTree>
    <p:extLst>
      <p:ext uri="{BB962C8B-B14F-4D97-AF65-F5344CB8AC3E}">
        <p14:creationId xmlns:p14="http://schemas.microsoft.com/office/powerpoint/2010/main" val="4274296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5B62B6-4B08-2EA3-518E-D50DC10E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86C52C-CE00-F131-9FC9-8AD737596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A35131-7218-9FAA-34B8-1E4D164FFA8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82700" y="1775845"/>
            <a:ext cx="9626600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047B696-3AB2-2AF1-4289-872D6AEA4A4D}"/>
              </a:ext>
            </a:extLst>
          </p:cNvPr>
          <p:cNvSpPr/>
          <p:nvPr/>
        </p:nvSpPr>
        <p:spPr>
          <a:xfrm>
            <a:off x="5649686" y="3810000"/>
            <a:ext cx="337457" cy="283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99BDE-2E44-FB76-A69C-A0CC047079A0}"/>
              </a:ext>
            </a:extLst>
          </p:cNvPr>
          <p:cNvSpPr txBox="1"/>
          <p:nvPr/>
        </p:nvSpPr>
        <p:spPr>
          <a:xfrm>
            <a:off x="430854" y="1388825"/>
            <a:ext cx="25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Gauge 1616700</a:t>
            </a:r>
          </a:p>
        </p:txBody>
      </p:sp>
    </p:spTree>
    <p:extLst>
      <p:ext uri="{BB962C8B-B14F-4D97-AF65-F5344CB8AC3E}">
        <p14:creationId xmlns:p14="http://schemas.microsoft.com/office/powerpoint/2010/main" val="134511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32039D-4A43-2DF0-5249-FA423A0D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388D6-5B67-E272-C486-C6EAC6CF0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C82E1-9F9C-74EB-BA68-69F1A9BA85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01750" y="1844097"/>
            <a:ext cx="95885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21E9D7-AEE8-5CDC-66DD-25B90A2A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6ED132-E6BA-E2CD-9419-6192BE158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D3F8F-EC99-10D1-8D85-57B284DFD98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14763" y="1969970"/>
            <a:ext cx="96647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D0C22F-5728-4EDB-2675-B75D55D78075}"/>
              </a:ext>
            </a:extLst>
          </p:cNvPr>
          <p:cNvSpPr txBox="1"/>
          <p:nvPr/>
        </p:nvSpPr>
        <p:spPr>
          <a:xfrm>
            <a:off x="430854" y="1388825"/>
            <a:ext cx="25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Gauge 1234090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A0985-B922-598B-ADD9-2AEFBC66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4" y="2570362"/>
            <a:ext cx="5413687" cy="420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48AF-016A-CE29-F3D1-16E52D1E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Gauge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1C253-E1DB-C4CA-6283-26BBEB20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49" y="1370403"/>
            <a:ext cx="6350010" cy="4968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E48B4-2F47-2D14-0947-FC841DE19483}"/>
              </a:ext>
            </a:extLst>
          </p:cNvPr>
          <p:cNvSpPr txBox="1"/>
          <p:nvPr/>
        </p:nvSpPr>
        <p:spPr>
          <a:xfrm>
            <a:off x="7047345" y="1796239"/>
            <a:ext cx="514465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74 Stream Gauge Stations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Sparse temporal coverage for IMERG period of record (2001 – Present)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LOW confidence on correctness of some locations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6" indent="-285750">
              <a:buFont typeface="Wingdings" pitchFamily="2" charset="2"/>
              <a:buChar char="Ø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Hydrologic Detective Work needed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79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D828-D09C-9278-F9ED-DD8F6F1D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locations from source (typo)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1C212-81E4-E6E5-F948-DC3376EF4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626" y="1157765"/>
            <a:ext cx="11394057" cy="726453"/>
          </a:xfrm>
        </p:spPr>
        <p:txBody>
          <a:bodyPr/>
          <a:lstStyle/>
          <a:p>
            <a:pPr marL="167636" indent="0">
              <a:buNone/>
            </a:pPr>
            <a:r>
              <a:rPr lang="en-US" dirty="0"/>
              <a:t>Good guess, plus city names helped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7E72E-DC96-EDDC-1020-C4059F6C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28" y="1773382"/>
            <a:ext cx="10407072" cy="4931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78B71-39E9-B367-DE46-51EB95A44293}"/>
              </a:ext>
            </a:extLst>
          </p:cNvPr>
          <p:cNvSpPr txBox="1"/>
          <p:nvPr/>
        </p:nvSpPr>
        <p:spPr>
          <a:xfrm>
            <a:off x="1348509" y="3633022"/>
            <a:ext cx="180109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9.5995°, -0.3153°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5F8821-10A1-5643-4194-58FC5A4EBB2B}"/>
              </a:ext>
            </a:extLst>
          </p:cNvPr>
          <p:cNvCxnSpPr/>
          <p:nvPr/>
        </p:nvCxnSpPr>
        <p:spPr>
          <a:xfrm flipH="1">
            <a:off x="1958109" y="3953164"/>
            <a:ext cx="314036" cy="54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0DD1E3-B0A5-99B7-1C46-EB5AA6B7B55A}"/>
              </a:ext>
            </a:extLst>
          </p:cNvPr>
          <p:cNvSpPr txBox="1"/>
          <p:nvPr/>
        </p:nvSpPr>
        <p:spPr>
          <a:xfrm>
            <a:off x="9310254" y="3494477"/>
            <a:ext cx="180109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9.6032°, 0.3189°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90ACCD-11C1-8EE1-C5CF-85E79BE2A6F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564255" y="3802254"/>
            <a:ext cx="646545" cy="61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7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D828-D09C-9278-F9ED-DD8F6F1D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1C212-81E4-E6E5-F948-DC3376EF4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626" y="1157765"/>
            <a:ext cx="11394057" cy="726453"/>
          </a:xfrm>
        </p:spPr>
        <p:txBody>
          <a:bodyPr/>
          <a:lstStyle/>
          <a:p>
            <a:pPr marL="167636" indent="0">
              <a:buNone/>
            </a:pPr>
            <a:r>
              <a:rPr lang="en-US" dirty="0"/>
              <a:t>DEM deficiencies/Drainage network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BDD0A-592F-9FF8-F56F-40FB2A0F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52" y="1884218"/>
            <a:ext cx="9749696" cy="463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3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2C7B47-34DF-CD34-3FEF-8AD74F2B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51" y="1873798"/>
            <a:ext cx="9779555" cy="4634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AD828-D09C-9278-F9ED-DD8F6F1D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Location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B5E918B-B0EA-11A9-347E-24FE0E73C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626" y="1157765"/>
            <a:ext cx="11394057" cy="726453"/>
          </a:xfrm>
        </p:spPr>
        <p:txBody>
          <a:bodyPr/>
          <a:lstStyle/>
          <a:p>
            <a:pPr marL="167636" indent="0">
              <a:buNone/>
            </a:pPr>
            <a:r>
              <a:rPr lang="en-US" dirty="0"/>
              <a:t>DEM deficiencies/Drainage network features</a:t>
            </a:r>
          </a:p>
        </p:txBody>
      </p:sp>
    </p:spTree>
    <p:extLst>
      <p:ext uri="{BB962C8B-B14F-4D97-AF65-F5344CB8AC3E}">
        <p14:creationId xmlns:p14="http://schemas.microsoft.com/office/powerpoint/2010/main" val="16272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D828-D09C-9278-F9ED-DD8F6F1D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Puzzling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82F72-C225-E559-B778-9EF6C121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7" y="2397143"/>
            <a:ext cx="7772400" cy="3611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D16B28-1F24-9D41-C67F-15846E928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21" y="2498743"/>
            <a:ext cx="4027237" cy="3310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2517DA-2865-1CE8-290D-CA58A1D38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626" y="1157765"/>
            <a:ext cx="11394057" cy="726453"/>
          </a:xfrm>
        </p:spPr>
        <p:txBody>
          <a:bodyPr/>
          <a:lstStyle/>
          <a:p>
            <a:pPr marL="167636" indent="0">
              <a:buNone/>
            </a:pPr>
            <a:r>
              <a:rPr lang="en-US" dirty="0"/>
              <a:t>Typical procedure: move to closest stream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13A207-0CD2-4544-90FC-24E2DF47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50" y="6208298"/>
            <a:ext cx="6591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8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D828-D09C-9278-F9ED-DD8F6F1D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Puzzling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82F72-C225-E559-B778-9EF6C121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7" y="2397143"/>
            <a:ext cx="7772400" cy="3611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D16B28-1F24-9D41-C67F-15846E928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21" y="2498743"/>
            <a:ext cx="4027237" cy="3310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2517DA-2865-1CE8-290D-CA58A1D38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626" y="1157765"/>
            <a:ext cx="11394057" cy="726453"/>
          </a:xfrm>
        </p:spPr>
        <p:txBody>
          <a:bodyPr/>
          <a:lstStyle/>
          <a:p>
            <a:pPr marL="167636" indent="0">
              <a:buNone/>
            </a:pPr>
            <a:r>
              <a:rPr lang="en-US" dirty="0"/>
              <a:t>Typical procedure: move to closest stream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13A207-0CD2-4544-90FC-24E2DF47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50" y="6208298"/>
            <a:ext cx="65913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97DC38-DAB4-D266-9A90-3594E5AEF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491" y="2356537"/>
            <a:ext cx="7772400" cy="359534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55B502D-CFBC-ABF4-BA16-E66B712BE5FA}"/>
              </a:ext>
            </a:extLst>
          </p:cNvPr>
          <p:cNvSpPr/>
          <p:nvPr/>
        </p:nvSpPr>
        <p:spPr>
          <a:xfrm>
            <a:off x="5329382" y="4027055"/>
            <a:ext cx="997527" cy="5541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62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D828-D09C-9278-F9ED-DD8F6F1D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Puzzling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820D5-E22C-87BB-505D-636F11F6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3" y="1157765"/>
            <a:ext cx="3213100" cy="264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A7180-640B-BAEE-40BF-D4D928F5E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494" y="3717637"/>
            <a:ext cx="3578793" cy="2916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7E95B-3FF1-FD91-4DA8-565C16038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942" y="1147812"/>
            <a:ext cx="4305300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D68775-052F-1A6F-7470-233E0165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6836" y="1157765"/>
            <a:ext cx="3036847" cy="1982599"/>
          </a:xfrm>
        </p:spPr>
        <p:txBody>
          <a:bodyPr/>
          <a:lstStyle/>
          <a:p>
            <a:pPr marL="167636" indent="0">
              <a:buNone/>
            </a:pPr>
            <a:r>
              <a:rPr lang="en-US" dirty="0"/>
              <a:t>Is this location it wrong?</a:t>
            </a:r>
          </a:p>
        </p:txBody>
      </p:sp>
    </p:spTree>
    <p:extLst>
      <p:ext uri="{BB962C8B-B14F-4D97-AF65-F5344CB8AC3E}">
        <p14:creationId xmlns:p14="http://schemas.microsoft.com/office/powerpoint/2010/main" val="2082264398"/>
      </p:ext>
    </p:extLst>
  </p:cSld>
  <p:clrMapOvr>
    <a:masterClrMapping/>
  </p:clrMapOvr>
</p:sld>
</file>

<file path=ppt/theme/theme1.xml><?xml version="1.0" encoding="utf-8"?>
<a:theme xmlns:a="http://schemas.openxmlformats.org/drawingml/2006/main" name="SERVIR Blue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Vergara_et_al_2023_AGU_FallMeeting</Template>
  <TotalTime>3665</TotalTime>
  <Words>426</Words>
  <Application>Microsoft Macintosh PowerPoint</Application>
  <PresentationFormat>Widescreen</PresentationFormat>
  <Paragraphs>77</Paragraphs>
  <Slides>26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Arial</vt:lpstr>
      <vt:lpstr>Calibri</vt:lpstr>
      <vt:lpstr>Khmer MN</vt:lpstr>
      <vt:lpstr>Montserrat</vt:lpstr>
      <vt:lpstr>Montserrat Light</vt:lpstr>
      <vt:lpstr>Noto Sans Symbols</vt:lpstr>
      <vt:lpstr>Open Sans</vt:lpstr>
      <vt:lpstr>Wingdings</vt:lpstr>
      <vt:lpstr>SERVIR Blue</vt:lpstr>
      <vt:lpstr>PowerPoint Presentation</vt:lpstr>
      <vt:lpstr>Configuration</vt:lpstr>
      <vt:lpstr>Gauge Locations</vt:lpstr>
      <vt:lpstr>Incorrect locations from source (typo)</vt:lpstr>
      <vt:lpstr>Tricky Location</vt:lpstr>
      <vt:lpstr>Tricky Location</vt:lpstr>
      <vt:lpstr>Puzzling location</vt:lpstr>
      <vt:lpstr>Puzzling location</vt:lpstr>
      <vt:lpstr>Puzzling location</vt:lpstr>
      <vt:lpstr>Physics Limitations</vt:lpstr>
      <vt:lpstr>Process-based approach</vt:lpstr>
      <vt:lpstr>Process-based approach</vt:lpstr>
      <vt:lpstr>Process-based approach</vt:lpstr>
      <vt:lpstr>Process-based approach</vt:lpstr>
      <vt:lpstr>BONUS: GFS TEST</vt:lpstr>
      <vt:lpstr>BONUS: GFS TEST</vt:lpstr>
      <vt:lpstr>BONUS: GFS TEST</vt:lpstr>
      <vt:lpstr>BONUS: GFS TEST</vt:lpstr>
      <vt:lpstr>BONUS: GFS TEST</vt:lpstr>
      <vt:lpstr>BONUS: GFS TEST</vt:lpstr>
      <vt:lpstr>BONUS: GFS TEST</vt:lpstr>
      <vt:lpstr>What do you think the flow direction is?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FF Modeling with EF5 over West Africa</dc:title>
  <dc:creator>Vergara Arrieta, Humberto</dc:creator>
  <cp:lastModifiedBy>Vergara Arrieta, Humberto</cp:lastModifiedBy>
  <cp:revision>1</cp:revision>
  <dcterms:created xsi:type="dcterms:W3CDTF">2024-04-13T17:27:54Z</dcterms:created>
  <dcterms:modified xsi:type="dcterms:W3CDTF">2024-04-30T14:21:42Z</dcterms:modified>
</cp:coreProperties>
</file>